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9" r:id="rId1"/>
    <p:sldMasterId id="2147483868" r:id="rId2"/>
    <p:sldMasterId id="2147483883" r:id="rId3"/>
  </p:sldMasterIdLst>
  <p:notesMasterIdLst>
    <p:notesMasterId r:id="rId10"/>
  </p:notesMasterIdLst>
  <p:handoutMasterIdLst>
    <p:handoutMasterId r:id="rId11"/>
  </p:handoutMasterIdLst>
  <p:sldIdLst>
    <p:sldId id="773" r:id="rId4"/>
    <p:sldId id="1161" r:id="rId5"/>
    <p:sldId id="1256" r:id="rId6"/>
    <p:sldId id="1255" r:id="rId7"/>
    <p:sldId id="1254" r:id="rId8"/>
    <p:sldId id="776" r:id="rId9"/>
  </p:sldIdLst>
  <p:sldSz cx="9144000" cy="5143500" type="screen16x9"/>
  <p:notesSz cx="6797675" cy="98567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B2FCFC3-0CF9-5942-9C2C-321FF6DEC15C}">
          <p14:sldIdLst>
            <p14:sldId id="773"/>
            <p14:sldId id="1161"/>
            <p14:sldId id="1256"/>
            <p14:sldId id="1255"/>
            <p14:sldId id="1254"/>
            <p14:sldId id="776"/>
          </p14:sldIdLst>
        </p14:section>
      </p14:sectionLst>
    </p:ext>
    <p:ext uri="{EFAFB233-063F-42B5-8137-9DF3F51BA10A}">
      <p15:sldGuideLst xmlns:p15="http://schemas.microsoft.com/office/powerpoint/2012/main">
        <p15:guide id="1" orient="horz" pos="441" userDrawn="1">
          <p15:clr>
            <a:srgbClr val="A4A3A4"/>
          </p15:clr>
        </p15:guide>
        <p15:guide id="2" pos="2857" userDrawn="1">
          <p15:clr>
            <a:srgbClr val="A4A3A4"/>
          </p15:clr>
        </p15:guide>
        <p15:guide id="3" pos="90" userDrawn="1">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 Werner" initials="SW" lastIdx="6" clrIdx="0"/>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A7DB"/>
    <a:srgbClr val="DF1275"/>
    <a:srgbClr val="0A3363"/>
    <a:srgbClr val="C00000"/>
    <a:srgbClr val="E6E6E6"/>
    <a:srgbClr val="2386B7"/>
    <a:srgbClr val="7F7F7F"/>
    <a:srgbClr val="FE0000"/>
    <a:srgbClr val="0F566F"/>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21" autoAdjust="0"/>
    <p:restoredTop sz="97698" autoAdjust="0"/>
  </p:normalViewPr>
  <p:slideViewPr>
    <p:cSldViewPr snapToGrid="0" snapToObjects="1">
      <p:cViewPr varScale="1">
        <p:scale>
          <a:sx n="156" d="100"/>
          <a:sy n="156" d="100"/>
        </p:scale>
        <p:origin x="184" y="1584"/>
      </p:cViewPr>
      <p:guideLst>
        <p:guide orient="horz" pos="441"/>
        <p:guide pos="2857"/>
        <p:guide pos="90"/>
      </p:guideLst>
    </p:cSldViewPr>
  </p:slideViewPr>
  <p:outlineViewPr>
    <p:cViewPr>
      <p:scale>
        <a:sx n="33" d="100"/>
        <a:sy n="33" d="100"/>
      </p:scale>
      <p:origin x="0" y="6552"/>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79" d="100"/>
          <a:sy n="79" d="100"/>
        </p:scale>
        <p:origin x="-3966" y="-84"/>
      </p:cViewPr>
      <p:guideLst>
        <p:guide orient="horz" pos="310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8T16:48:12.491" idx="1">
    <p:pos x="3784" y="922"/>
    <p:text>https://my.sevdesk.de/#/login</p:text>
    <p:extLst>
      <p:ext uri="{C676402C-5697-4E1C-873F-D02D1690AC5C}">
        <p15:threadingInfo xmlns:p15="http://schemas.microsoft.com/office/powerpoint/2012/main" timeZoneBias="-60"/>
      </p:ext>
    </p:extLst>
  </p:cm>
  <p:cm authorId="1" dt="2018-11-08T16:48:22.219" idx="2">
    <p:pos x="2755" y="1246"/>
    <p:text>https://service.ariba.com/SCMSupplier.aw/128481079/aw?awh=r&amp;awssk=efg5LZWp&amp;dard=1&amp;ancdc=1</p:text>
    <p:extLst>
      <p:ext uri="{C676402C-5697-4E1C-873F-D02D1690AC5C}">
        <p15:threadingInfo xmlns:p15="http://schemas.microsoft.com/office/powerpoint/2012/main" timeZoneBias="-60"/>
      </p:ext>
    </p:extLst>
  </p:cm>
  <p:cm authorId="2" dt="2019-07-16T15:58:25.326" idx="1">
    <p:pos x="4936" y="1276"/>
    <p:text>https://app.asana.com/-/login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11-08T17:32:27.380" idx="3">
    <p:pos x="3816" y="818"/>
    <p:text>&lt;SMS Tools&gt;&lt;Preview Link&gt;&lt;Create new local Campaign&gt;
https://internal.drwolfconsulting.de/SMS/previewLink/editMessages/</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11-16T10:53:24.026" idx="4">
    <p:pos x="3444" y="841"/>
    <p:text>https://smscampaigns.motivian.com/</p:text>
    <p:extLst>
      <p:ext uri="{C676402C-5697-4E1C-873F-D02D1690AC5C}">
        <p15:threadingInfo xmlns:p15="http://schemas.microsoft.com/office/powerpoint/2012/main" timeZoneBias="-60"/>
      </p:ext>
    </p:extLst>
  </p:cm>
  <p:cm authorId="1" dt="2018-11-16T10:56:10.254" idx="5">
    <p:pos x="4873" y="863"/>
    <p:text>https://smscampaigns.motivian.com/</p:text>
    <p:extLst>
      <p:ext uri="{C676402C-5697-4E1C-873F-D02D1690AC5C}">
        <p15:threadingInfo xmlns:p15="http://schemas.microsoft.com/office/powerpoint/2012/main" timeZoneBias="-60"/>
      </p:ext>
    </p:extLst>
  </p:cm>
  <p:cm authorId="1" dt="2018-11-16T10:56:23.193" idx="6">
    <p:pos x="4880" y="1410"/>
    <p:text>https://smscampaigns.motivian.com/</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145" cy="493392"/>
          </a:xfrm>
          <a:prstGeom prst="rect">
            <a:avLst/>
          </a:prstGeom>
        </p:spPr>
        <p:txBody>
          <a:bodyPr vert="horz" lIns="91440" tIns="45720" rIns="91440" bIns="45720" rtlCol="0"/>
          <a:lstStyle>
            <a:lvl1pPr algn="l">
              <a:defRPr sz="1200"/>
            </a:lvl1pPr>
          </a:lstStyle>
          <a:p>
            <a:endParaRPr lang="en-US" dirty="0">
              <a:latin typeface="Franklin Gothic Book" panose="020B0503020102020204" pitchFamily="34" charset="0"/>
            </a:endParaRPr>
          </a:p>
        </p:txBody>
      </p:sp>
      <p:sp>
        <p:nvSpPr>
          <p:cNvPr id="3" name="Date Placeholder 2"/>
          <p:cNvSpPr>
            <a:spLocks noGrp="1"/>
          </p:cNvSpPr>
          <p:nvPr>
            <p:ph type="dt" sz="quarter" idx="1"/>
          </p:nvPr>
        </p:nvSpPr>
        <p:spPr>
          <a:xfrm>
            <a:off x="3849911" y="0"/>
            <a:ext cx="2946144" cy="493392"/>
          </a:xfrm>
          <a:prstGeom prst="rect">
            <a:avLst/>
          </a:prstGeom>
        </p:spPr>
        <p:txBody>
          <a:bodyPr vert="horz" lIns="91440" tIns="45720" rIns="91440" bIns="45720" rtlCol="0"/>
          <a:lstStyle>
            <a:lvl1pPr algn="r">
              <a:defRPr sz="1200"/>
            </a:lvl1pPr>
          </a:lstStyle>
          <a:p>
            <a:fld id="{741E801A-57BF-4A64-968E-4DF0AC5E9F09}" type="datetimeFigureOut">
              <a:rPr lang="en-US" smtClean="0">
                <a:latin typeface="Franklin Gothic Book" panose="020B0503020102020204" pitchFamily="34" charset="0"/>
              </a:rPr>
              <a:t>7/18/19</a:t>
            </a:fld>
            <a:endParaRPr lang="en-US" dirty="0">
              <a:latin typeface="Franklin Gothic Book" panose="020B0503020102020204" pitchFamily="34" charset="0"/>
            </a:endParaRPr>
          </a:p>
        </p:txBody>
      </p:sp>
      <p:sp>
        <p:nvSpPr>
          <p:cNvPr id="4" name="Footer Placeholder 3"/>
          <p:cNvSpPr>
            <a:spLocks noGrp="1"/>
          </p:cNvSpPr>
          <p:nvPr>
            <p:ph type="ftr" sz="quarter" idx="2"/>
          </p:nvPr>
        </p:nvSpPr>
        <p:spPr>
          <a:xfrm>
            <a:off x="2" y="9361822"/>
            <a:ext cx="2946145" cy="493391"/>
          </a:xfrm>
          <a:prstGeom prst="rect">
            <a:avLst/>
          </a:prstGeom>
        </p:spPr>
        <p:txBody>
          <a:bodyPr vert="horz" lIns="91440" tIns="45720" rIns="91440" bIns="45720" rtlCol="0" anchor="b"/>
          <a:lstStyle>
            <a:lvl1pPr algn="l">
              <a:defRPr sz="1200"/>
            </a:lvl1pPr>
          </a:lstStyle>
          <a:p>
            <a:endParaRPr lang="en-US" dirty="0">
              <a:latin typeface="Franklin Gothic Book" panose="020B0503020102020204" pitchFamily="34" charset="0"/>
            </a:endParaRPr>
          </a:p>
        </p:txBody>
      </p:sp>
      <p:sp>
        <p:nvSpPr>
          <p:cNvPr id="5" name="Slide Number Placeholder 4"/>
          <p:cNvSpPr>
            <a:spLocks noGrp="1"/>
          </p:cNvSpPr>
          <p:nvPr>
            <p:ph type="sldNum" sz="quarter" idx="3"/>
          </p:nvPr>
        </p:nvSpPr>
        <p:spPr>
          <a:xfrm>
            <a:off x="3849911" y="9361822"/>
            <a:ext cx="2946144" cy="493391"/>
          </a:xfrm>
          <a:prstGeom prst="rect">
            <a:avLst/>
          </a:prstGeom>
        </p:spPr>
        <p:txBody>
          <a:bodyPr vert="horz" lIns="91440" tIns="45720" rIns="91440" bIns="45720" rtlCol="0" anchor="b"/>
          <a:lstStyle>
            <a:lvl1pPr algn="r">
              <a:defRPr sz="1200"/>
            </a:lvl1pPr>
          </a:lstStyle>
          <a:p>
            <a:fld id="{D0BD88C4-3BD6-461C-B424-5017A4998709}" type="slidenum">
              <a:rPr lang="en-US" smtClean="0">
                <a:latin typeface="Franklin Gothic Book" panose="020B0503020102020204" pitchFamily="34" charset="0"/>
              </a:rPr>
              <a:t>‹Nr.›</a:t>
            </a:fld>
            <a:endParaRPr lang="en-US" dirty="0">
              <a:latin typeface="Franklin Gothic Book" panose="020B0503020102020204" pitchFamily="34" charset="0"/>
            </a:endParaRPr>
          </a:p>
        </p:txBody>
      </p:sp>
    </p:spTree>
    <p:extLst>
      <p:ext uri="{BB962C8B-B14F-4D97-AF65-F5344CB8AC3E}">
        <p14:creationId xmlns:p14="http://schemas.microsoft.com/office/powerpoint/2010/main" val="1044223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400" cy="492125"/>
          </a:xfrm>
          <a:prstGeom prst="rect">
            <a:avLst/>
          </a:prstGeom>
        </p:spPr>
        <p:txBody>
          <a:bodyPr vert="horz" lIns="91440" tIns="45720" rIns="91440" bIns="45720" rtlCol="0"/>
          <a:lstStyle>
            <a:lvl1pPr algn="l">
              <a:defRPr sz="1200">
                <a:latin typeface="Franklin Gothic Book" panose="020B0503020102020204" pitchFamily="34" charset="0"/>
              </a:defRPr>
            </a:lvl1pPr>
          </a:lstStyle>
          <a:p>
            <a:endParaRPr lang="en-US" dirty="0"/>
          </a:p>
        </p:txBody>
      </p:sp>
      <p:sp>
        <p:nvSpPr>
          <p:cNvPr id="3" name="Date Placeholder 2"/>
          <p:cNvSpPr>
            <a:spLocks noGrp="1"/>
          </p:cNvSpPr>
          <p:nvPr>
            <p:ph type="dt" idx="1"/>
          </p:nvPr>
        </p:nvSpPr>
        <p:spPr>
          <a:xfrm>
            <a:off x="3849690" y="2"/>
            <a:ext cx="2946400" cy="492125"/>
          </a:xfrm>
          <a:prstGeom prst="rect">
            <a:avLst/>
          </a:prstGeom>
        </p:spPr>
        <p:txBody>
          <a:bodyPr vert="horz" lIns="91440" tIns="45720" rIns="91440" bIns="45720" rtlCol="0"/>
          <a:lstStyle>
            <a:lvl1pPr algn="r">
              <a:defRPr sz="1200">
                <a:latin typeface="Franklin Gothic Book" panose="020B0503020102020204" pitchFamily="34" charset="0"/>
              </a:defRPr>
            </a:lvl1pPr>
          </a:lstStyle>
          <a:p>
            <a:fld id="{87A28437-E3A1-764B-8C54-F47FD85B4BEA}" type="datetimeFigureOut">
              <a:rPr lang="en-US" smtClean="0"/>
              <a:pPr/>
              <a:t>7/18/19</a:t>
            </a:fld>
            <a:endParaRPr lang="en-US" dirty="0"/>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2" y="4681540"/>
            <a:ext cx="5438775" cy="44354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 y="9361490"/>
            <a:ext cx="2946400" cy="493712"/>
          </a:xfrm>
          <a:prstGeom prst="rect">
            <a:avLst/>
          </a:prstGeom>
        </p:spPr>
        <p:txBody>
          <a:bodyPr vert="horz" lIns="91440" tIns="45720" rIns="91440" bIns="45720" rtlCol="0" anchor="b"/>
          <a:lstStyle>
            <a:lvl1pPr algn="l">
              <a:defRPr sz="1200">
                <a:latin typeface="Franklin Gothic Book" panose="020B0503020102020204" pitchFamily="34" charset="0"/>
              </a:defRPr>
            </a:lvl1pPr>
          </a:lstStyle>
          <a:p>
            <a:endParaRPr lang="en-US" dirty="0"/>
          </a:p>
        </p:txBody>
      </p:sp>
      <p:sp>
        <p:nvSpPr>
          <p:cNvPr id="7" name="Slide Number Placeholder 6"/>
          <p:cNvSpPr>
            <a:spLocks noGrp="1"/>
          </p:cNvSpPr>
          <p:nvPr>
            <p:ph type="sldNum" sz="quarter" idx="5"/>
          </p:nvPr>
        </p:nvSpPr>
        <p:spPr>
          <a:xfrm>
            <a:off x="3849690" y="9361490"/>
            <a:ext cx="2946400" cy="493712"/>
          </a:xfrm>
          <a:prstGeom prst="rect">
            <a:avLst/>
          </a:prstGeom>
        </p:spPr>
        <p:txBody>
          <a:bodyPr vert="horz" lIns="91440" tIns="45720" rIns="91440" bIns="45720" rtlCol="0" anchor="b"/>
          <a:lstStyle>
            <a:lvl1pPr algn="r">
              <a:defRPr sz="1200">
                <a:latin typeface="Franklin Gothic Book" panose="020B0503020102020204" pitchFamily="34" charset="0"/>
              </a:defRPr>
            </a:lvl1pPr>
          </a:lstStyle>
          <a:p>
            <a:fld id="{5EC53647-549B-974D-8E82-900FA64626F0}" type="slidenum">
              <a:rPr lang="en-US" smtClean="0"/>
              <a:pPr/>
              <a:t>‹Nr.›</a:t>
            </a:fld>
            <a:endParaRPr lang="en-US" dirty="0"/>
          </a:p>
        </p:txBody>
      </p:sp>
    </p:spTree>
    <p:extLst>
      <p:ext uri="{BB962C8B-B14F-4D97-AF65-F5344CB8AC3E}">
        <p14:creationId xmlns:p14="http://schemas.microsoft.com/office/powerpoint/2010/main" val="21257344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Franklin Gothic Book" panose="020B0503020102020204" pitchFamily="34" charset="0"/>
        <a:ea typeface="+mn-ea"/>
        <a:cs typeface="+mn-cs"/>
      </a:defRPr>
    </a:lvl1pPr>
    <a:lvl2pPr marL="457200" algn="l" defTabSz="457200" rtl="0" eaLnBrk="1" latinLnBrk="0" hangingPunct="1">
      <a:defRPr sz="1200" kern="1200">
        <a:solidFill>
          <a:schemeClr val="tx1"/>
        </a:solidFill>
        <a:latin typeface="Franklin Gothic Book" panose="020B0503020102020204" pitchFamily="34" charset="0"/>
        <a:ea typeface="+mn-ea"/>
        <a:cs typeface="+mn-cs"/>
      </a:defRPr>
    </a:lvl2pPr>
    <a:lvl3pPr marL="914400" algn="l" defTabSz="457200" rtl="0" eaLnBrk="1" latinLnBrk="0" hangingPunct="1">
      <a:defRPr sz="1200" kern="1200">
        <a:solidFill>
          <a:schemeClr val="tx1"/>
        </a:solidFill>
        <a:latin typeface="Franklin Gothic Book" panose="020B0503020102020204" pitchFamily="34" charset="0"/>
        <a:ea typeface="+mn-ea"/>
        <a:cs typeface="+mn-cs"/>
      </a:defRPr>
    </a:lvl3pPr>
    <a:lvl4pPr marL="1371600" algn="l" defTabSz="457200" rtl="0" eaLnBrk="1" latinLnBrk="0" hangingPunct="1">
      <a:defRPr sz="1200" kern="1200">
        <a:solidFill>
          <a:schemeClr val="tx1"/>
        </a:solidFill>
        <a:latin typeface="Franklin Gothic Book" panose="020B0503020102020204" pitchFamily="34" charset="0"/>
        <a:ea typeface="+mn-ea"/>
        <a:cs typeface="+mn-cs"/>
      </a:defRPr>
    </a:lvl4pPr>
    <a:lvl5pPr marL="1828800" algn="l" defTabSz="457200" rtl="0" eaLnBrk="1" latinLnBrk="0" hangingPunct="1">
      <a:defRPr sz="1200" kern="1200">
        <a:solidFill>
          <a:schemeClr val="tx1"/>
        </a:solidFill>
        <a:latin typeface="Franklin Gothic Book" panose="020B05030201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3" y="744538"/>
            <a:ext cx="6615112"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6F410-7C52-4D75-8311-E9DF9A3BA204}"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97848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C53647-549B-974D-8E82-900FA64626F0}" type="slidenum">
              <a:rPr kumimoji="0" lang="en-US" sz="1200" b="0" i="0" u="none" strike="noStrike" kern="1200" cap="none" spc="0" normalizeH="0" baseline="0" noProof="0" smtClean="0">
                <a:ln>
                  <a:noFill/>
                </a:ln>
                <a:solidFill>
                  <a:prstClr val="black"/>
                </a:solidFill>
                <a:effectLst/>
                <a:uLnTx/>
                <a:uFillTx/>
                <a:latin typeface="Franklin Gothic Book" panose="020B05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401208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C53647-549B-974D-8E82-900FA64626F0}" type="slidenum">
              <a:rPr lang="en-US" smtClean="0"/>
              <a:pPr/>
              <a:t>3</a:t>
            </a:fld>
            <a:endParaRPr lang="en-US" dirty="0"/>
          </a:p>
        </p:txBody>
      </p:sp>
    </p:spTree>
    <p:extLst>
      <p:ext uri="{BB962C8B-B14F-4D97-AF65-F5344CB8AC3E}">
        <p14:creationId xmlns:p14="http://schemas.microsoft.com/office/powerpoint/2010/main" val="5789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C53647-549B-974D-8E82-900FA64626F0}" type="slidenum">
              <a:rPr lang="en-US" smtClean="0"/>
              <a:pPr/>
              <a:t>4</a:t>
            </a:fld>
            <a:endParaRPr lang="en-US" dirty="0"/>
          </a:p>
        </p:txBody>
      </p:sp>
    </p:spTree>
    <p:extLst>
      <p:ext uri="{BB962C8B-B14F-4D97-AF65-F5344CB8AC3E}">
        <p14:creationId xmlns:p14="http://schemas.microsoft.com/office/powerpoint/2010/main" val="399781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C53647-549B-974D-8E82-900FA64626F0}" type="slidenum">
              <a:rPr lang="en-US" smtClean="0"/>
              <a:pPr/>
              <a:t>5</a:t>
            </a:fld>
            <a:endParaRPr lang="en-US" dirty="0"/>
          </a:p>
        </p:txBody>
      </p:sp>
    </p:spTree>
    <p:extLst>
      <p:ext uri="{BB962C8B-B14F-4D97-AF65-F5344CB8AC3E}">
        <p14:creationId xmlns:p14="http://schemas.microsoft.com/office/powerpoint/2010/main" val="237232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0" name="Text Placeholder 9"/>
          <p:cNvSpPr>
            <a:spLocks noGrp="1"/>
          </p:cNvSpPr>
          <p:nvPr>
            <p:ph type="body" sz="quarter" idx="10"/>
          </p:nvPr>
        </p:nvSpPr>
        <p:spPr>
          <a:xfrm>
            <a:off x="396875"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6" name="Rectangle 5"/>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12" name="Picture 11"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14"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203935037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8624" y="826718"/>
            <a:ext cx="8229600" cy="3664320"/>
          </a:xfrm>
        </p:spPr>
        <p:txBody>
          <a:bodyPr>
            <a:normAutofit/>
          </a:bodyPr>
          <a:lstStyle>
            <a:lvl1pPr>
              <a:lnSpc>
                <a:spcPct val="100000"/>
              </a:lnSpc>
              <a:defRPr sz="1400" b="0">
                <a:solidFill>
                  <a:schemeClr val="tx1"/>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17312" y="4830883"/>
            <a:ext cx="531433" cy="17143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270755783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6" name="Title 1"/>
          <p:cNvSpPr>
            <a:spLocks noGrp="1"/>
          </p:cNvSpPr>
          <p:nvPr>
            <p:ph type="ctrTitle"/>
          </p:nvPr>
        </p:nvSpPr>
        <p:spPr>
          <a:xfrm>
            <a:off x="2085130" y="1515458"/>
            <a:ext cx="4676776" cy="1305570"/>
          </a:xfrm>
          <a:prstGeom prst="rect">
            <a:avLst/>
          </a:prstGeom>
        </p:spPr>
        <p:txBody>
          <a:bodyPr>
            <a:normAutofit/>
          </a:bodyPr>
          <a:lstStyle>
            <a:lvl1pPr marL="0" algn="l" defTabSz="457200" rtl="0" eaLnBrk="1" latinLnBrk="0" hangingPunct="1">
              <a:lnSpc>
                <a:spcPct val="100000"/>
              </a:lnSpc>
              <a:spcBef>
                <a:spcPct val="0"/>
              </a:spcBef>
              <a:buNone/>
              <a:defRPr lang="en-US" sz="2760" b="1" kern="1200" cap="all" spc="0" baseline="0" dirty="0">
                <a:solidFill>
                  <a:srgbClr val="002060"/>
                </a:solidFill>
                <a:effectLst/>
                <a:latin typeface="Tw Cen MT" panose="020B0602020104020603" pitchFamily="34" charset="0"/>
                <a:ea typeface="+mj-ea"/>
                <a:cs typeface="+mj-cs"/>
              </a:defRPr>
            </a:lvl1pPr>
          </a:lstStyle>
          <a:p>
            <a:r>
              <a:rPr lang="en-US" dirty="0"/>
              <a:t>Click to edit Master title style</a:t>
            </a:r>
          </a:p>
        </p:txBody>
      </p:sp>
      <p:sp>
        <p:nvSpPr>
          <p:cNvPr id="6" name="Text Placeholder 5"/>
          <p:cNvSpPr>
            <a:spLocks noGrp="1"/>
          </p:cNvSpPr>
          <p:nvPr>
            <p:ph type="body" sz="quarter" idx="10"/>
          </p:nvPr>
        </p:nvSpPr>
        <p:spPr>
          <a:xfrm>
            <a:off x="2085130" y="2055971"/>
            <a:ext cx="4676776" cy="1251009"/>
          </a:xfrm>
        </p:spPr>
        <p:txBody>
          <a:bodyPr>
            <a:noAutofit/>
          </a:bodyPr>
          <a:lstStyle>
            <a:lvl1pPr marL="0" indent="0" algn="l" defTabSz="457200" rtl="0" eaLnBrk="1" latinLnBrk="0" hangingPunct="1">
              <a:lnSpc>
                <a:spcPct val="80000"/>
              </a:lnSpc>
              <a:spcBef>
                <a:spcPct val="0"/>
              </a:spcBef>
              <a:spcAft>
                <a:spcPts val="600"/>
              </a:spcAft>
              <a:buFont typeface="Wingdings" charset="2"/>
              <a:buNone/>
              <a:defRPr lang="en-US" sz="3400" b="0" kern="1200" cap="all" spc="-150" baseline="0" dirty="0">
                <a:solidFill>
                  <a:srgbClr val="00AAE5"/>
                </a:solidFill>
                <a:effectLst/>
                <a:latin typeface="Tw Cen MT" panose="020B0602020104020603" pitchFamily="34" charset="0"/>
                <a:ea typeface="+mj-ea"/>
                <a:cs typeface="+mj-cs"/>
              </a:defRPr>
            </a:lvl1pPr>
            <a:lvl2pPr>
              <a:defRPr sz="2400" b="0">
                <a:solidFill>
                  <a:srgbClr val="003399"/>
                </a:solidFill>
              </a:defRPr>
            </a:lvl2pPr>
            <a:lvl3pPr>
              <a:defRPr sz="2400" b="0">
                <a:solidFill>
                  <a:srgbClr val="003399"/>
                </a:solidFill>
              </a:defRPr>
            </a:lvl3pPr>
            <a:lvl4pPr>
              <a:defRPr sz="2400" b="0">
                <a:solidFill>
                  <a:srgbClr val="003399"/>
                </a:solidFill>
              </a:defRPr>
            </a:lvl4pPr>
            <a:lvl5pPr>
              <a:defRPr sz="2400" b="0">
                <a:solidFill>
                  <a:srgbClr val="003399"/>
                </a:solidFill>
              </a:defRPr>
            </a:lvl5pPr>
          </a:lstStyle>
          <a:p>
            <a:pPr lvl="0"/>
            <a:r>
              <a:rPr lang="en-US" dirty="0"/>
              <a:t>Click to edit Master text styles</a:t>
            </a:r>
          </a:p>
        </p:txBody>
      </p:sp>
      <p:sp>
        <p:nvSpPr>
          <p:cNvPr id="3" name="TextBox 2"/>
          <p:cNvSpPr txBox="1"/>
          <p:nvPr userDrawn="1"/>
        </p:nvSpPr>
        <p:spPr>
          <a:xfrm>
            <a:off x="9144000" y="5084956"/>
            <a:ext cx="914400" cy="914400"/>
          </a:xfrm>
          <a:prstGeom prst="rect">
            <a:avLst/>
          </a:prstGeom>
        </p:spPr>
        <p:txBody>
          <a:bodyPr vert="horz" wrap="none" lIns="91440" tIns="45720" rIns="91440" bIns="45720" rtlCol="0" anchor="ctr">
            <a:noAutofit/>
          </a:bodyPr>
          <a:lstStyle/>
          <a:p>
            <a:endParaRPr lang="en-US" b="0" cap="none" baseline="0">
              <a:latin typeface="+mn-lt"/>
            </a:endParaRPr>
          </a:p>
        </p:txBody>
      </p:sp>
    </p:spTree>
    <p:extLst>
      <p:ext uri="{BB962C8B-B14F-4D97-AF65-F5344CB8AC3E}">
        <p14:creationId xmlns:p14="http://schemas.microsoft.com/office/powerpoint/2010/main" val="21858745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text layout">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Rectangle 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614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64483706"/>
      </p:ext>
    </p:extLst>
  </p:cSld>
  <p:clrMapOvr>
    <a:masterClrMapping/>
  </p:clrMapOvr>
  <p:transition spd="slow">
    <p:push dir="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RED">
    <p:spTree>
      <p:nvGrpSpPr>
        <p:cNvPr id="1" name=""/>
        <p:cNvGrpSpPr/>
        <p:nvPr/>
      </p:nvGrpSpPr>
      <p:grpSpPr>
        <a:xfrm>
          <a:off x="0" y="0"/>
          <a:ext cx="0" cy="0"/>
          <a:chOff x="0" y="0"/>
          <a:chExt cx="0" cy="0"/>
        </a:xfrm>
      </p:grpSpPr>
      <p:sp>
        <p:nvSpPr>
          <p:cNvPr id="4" name="Title 3"/>
          <p:cNvSpPr>
            <a:spLocks noGrp="1"/>
          </p:cNvSpPr>
          <p:nvPr>
            <p:ph type="title"/>
          </p:nvPr>
        </p:nvSpPr>
        <p:spPr>
          <a:xfrm>
            <a:off x="430557" y="217794"/>
            <a:ext cx="8229600" cy="384316"/>
          </a:xfrm>
          <a:prstGeom prst="rect">
            <a:avLst/>
          </a:prstGeom>
        </p:spPr>
        <p:txBody>
          <a:bodyPr vert="horz"/>
          <a:lstStyle>
            <a:lvl1pPr>
              <a:defRPr sz="1800" spc="0">
                <a:solidFill>
                  <a:srgbClr val="00AAE5"/>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7" name="Text Placeholder 6"/>
          <p:cNvSpPr>
            <a:spLocks noGrp="1"/>
          </p:cNvSpPr>
          <p:nvPr>
            <p:ph type="body" sz="quarter" idx="10"/>
          </p:nvPr>
        </p:nvSpPr>
        <p:spPr>
          <a:xfrm>
            <a:off x="402412" y="987713"/>
            <a:ext cx="8112125" cy="3095625"/>
          </a:xfrm>
        </p:spPr>
        <p:txBody>
          <a:bodyPr/>
          <a:lstStyle>
            <a:lvl1pPr marL="285750" indent="-285750">
              <a:lnSpc>
                <a:spcPct val="100000"/>
              </a:lnSpc>
              <a:buFont typeface="Wingdings" panose="05000000000000000000" pitchFamily="2" charset="2"/>
              <a:buChar char=""/>
              <a:defRPr sz="1600" b="0">
                <a:solidFill>
                  <a:schemeClr val="tx1"/>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tx1"/>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tx1"/>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tx1"/>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312788290"/>
      </p:ext>
    </p:extLst>
  </p:cSld>
  <p:clrMapOvr>
    <a:masterClrMapping/>
  </p:clrMapOvr>
  <p:transition spd="slow">
    <p:push dir="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7" y="959843"/>
            <a:ext cx="7030379" cy="312650"/>
          </a:xfrm>
        </p:spPr>
        <p:txBody>
          <a:bodyPr>
            <a:noAutofit/>
          </a:bodyPr>
          <a:lstStyle>
            <a:lvl1pPr>
              <a:defRPr sz="2000" b="1">
                <a:solidFill>
                  <a:srgbClr val="00AAE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521553"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430557"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79749"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720653"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pic>
        <p:nvPicPr>
          <p:cNvPr id="1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ectangle 14"/>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241941648"/>
      </p:ext>
    </p:extLst>
  </p:cSld>
  <p:clrMapOvr>
    <a:masterClrMapping/>
  </p:clrMapOvr>
  <p:transition spd="slow">
    <p:push dir="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430558"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430557"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35828"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2611784"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611783"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8472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8472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5642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5642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411055"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20"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Rectangle 22"/>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4276942586"/>
      </p:ext>
    </p:extLst>
  </p:cSld>
  <p:clrMapOvr>
    <a:masterClrMapping/>
  </p:clrMapOvr>
  <p:transition spd="slow">
    <p:push dir="u"/>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5" name="Text Placeholder 7"/>
          <p:cNvSpPr>
            <a:spLocks noGrp="1"/>
          </p:cNvSpPr>
          <p:nvPr>
            <p:ph type="body" idx="1"/>
          </p:nvPr>
        </p:nvSpPr>
        <p:spPr>
          <a:xfrm>
            <a:off x="962913"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62913"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68184"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a:latin typeface="Franklin Gothic Book" panose="020B0503020102020204" pitchFamily="34" charset="0"/>
            </a:endParaRPr>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5" name="Text Placeholder 7"/>
          <p:cNvSpPr>
            <a:spLocks noGrp="1"/>
          </p:cNvSpPr>
          <p:nvPr>
            <p:ph type="body" idx="12"/>
          </p:nvPr>
        </p:nvSpPr>
        <p:spPr>
          <a:xfrm>
            <a:off x="3533268"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33267"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69464"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69463"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47691"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pic>
        <p:nvPicPr>
          <p:cNvPr id="17"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Rectangle 20"/>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384598625"/>
      </p:ext>
    </p:extLst>
  </p:cSld>
  <p:clrMapOvr>
    <a:masterClrMapping/>
  </p:clrMapOvr>
  <p:transition spd="slow">
    <p:push dir="u"/>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 name="Title 1"/>
          <p:cNvSpPr>
            <a:spLocks noGrp="1"/>
          </p:cNvSpPr>
          <p:nvPr>
            <p:ph type="title"/>
          </p:nvPr>
        </p:nvSpPr>
        <p:spPr>
          <a:xfrm>
            <a:off x="428563" y="307311"/>
            <a:ext cx="8229600" cy="379098"/>
          </a:xfrm>
        </p:spPr>
        <p:txBody>
          <a:bodyPr>
            <a:normAutofit/>
          </a:bodyPr>
          <a:lstStyle>
            <a:lvl1pPr>
              <a:defRPr sz="1800" cap="all" baseline="0">
                <a:solidFill>
                  <a:srgbClr val="00AAE5"/>
                </a:solidFill>
                <a:latin typeface="+mj-lt"/>
              </a:defRPr>
            </a:lvl1pPr>
          </a:lstStyle>
          <a:p>
            <a:r>
              <a:rPr lang="en-US" dirty="0"/>
              <a:t>Click to edit Master title style</a:t>
            </a:r>
          </a:p>
        </p:txBody>
      </p:sp>
      <p:sp>
        <p:nvSpPr>
          <p:cNvPr id="5" name="Text Placeholder 4"/>
          <p:cNvSpPr>
            <a:spLocks noGrp="1"/>
          </p:cNvSpPr>
          <p:nvPr>
            <p:ph type="body" sz="quarter" idx="17"/>
          </p:nvPr>
        </p:nvSpPr>
        <p:spPr>
          <a:xfrm>
            <a:off x="409835" y="494671"/>
            <a:ext cx="8229600" cy="519938"/>
          </a:xfrm>
        </p:spPr>
        <p:txBody>
          <a:bodyPr/>
          <a:lstStyle>
            <a:lvl1pPr>
              <a:defRPr sz="2400" b="0" cap="all" baseline="0">
                <a:solidFill>
                  <a:srgbClr val="F87922"/>
                </a:solidFill>
                <a:latin typeface="Tw Cen MT" panose="020B0602020104020603" pitchFamily="34" charset="0"/>
              </a:defRPr>
            </a:lvl1pPr>
            <a:lvl2pPr>
              <a:defRPr sz="1800" cap="all" baseline="0">
                <a:latin typeface="Tw Cen MT" panose="020B0602020104020603" pitchFamily="34" charset="0"/>
              </a:defRPr>
            </a:lvl2pPr>
            <a:lvl3pPr>
              <a:defRPr sz="1800" cap="all" baseline="0">
                <a:latin typeface="Tw Cen MT" panose="020B0602020104020603" pitchFamily="34" charset="0"/>
              </a:defRPr>
            </a:lvl3pPr>
            <a:lvl4pPr>
              <a:defRPr sz="1800" cap="all" baseline="0">
                <a:latin typeface="Tw Cen MT" panose="020B0602020104020603" pitchFamily="34" charset="0"/>
              </a:defRPr>
            </a:lvl4pPr>
            <a:lvl5pPr>
              <a:defRPr sz="1800" cap="all" baseline="0">
                <a:latin typeface="Tw Cen MT" panose="020B0602020104020603" pitchFamily="34" charset="0"/>
              </a:defRPr>
            </a:lvl5pPr>
          </a:lstStyle>
          <a:p>
            <a:pPr lvl="0"/>
            <a:r>
              <a:rPr lang="en-US" dirty="0"/>
              <a:t>Click to edit Master text styles</a:t>
            </a:r>
          </a:p>
        </p:txBody>
      </p:sp>
      <p:sp>
        <p:nvSpPr>
          <p:cNvPr id="7" name="Text Placeholder 6"/>
          <p:cNvSpPr>
            <a:spLocks noGrp="1"/>
          </p:cNvSpPr>
          <p:nvPr>
            <p:ph type="body" sz="quarter" idx="18"/>
          </p:nvPr>
        </p:nvSpPr>
        <p:spPr>
          <a:xfrm>
            <a:off x="6376182" y="1677988"/>
            <a:ext cx="2116942" cy="2730500"/>
          </a:xfrm>
        </p:spPr>
        <p:txBody>
          <a:bodyPr/>
          <a:lstStyle>
            <a:lvl1pPr marL="171450" indent="-171450">
              <a:buFont typeface="Wingdings" panose="05000000000000000000" pitchFamily="2" charset="2"/>
              <a:buChar char=""/>
              <a:defRPr sz="900" b="0">
                <a:latin typeface="+mj-lt"/>
              </a:defRPr>
            </a:lvl1pPr>
            <a:lvl2pPr>
              <a:defRPr sz="1200" b="0">
                <a:latin typeface="+mj-lt"/>
              </a:defRPr>
            </a:lvl2pPr>
            <a:lvl3pPr>
              <a:defRPr sz="1200" b="0">
                <a:latin typeface="+mj-lt"/>
              </a:defRPr>
            </a:lvl3pPr>
            <a:lvl4pPr>
              <a:defRPr sz="1200" b="0">
                <a:latin typeface="+mj-lt"/>
              </a:defRPr>
            </a:lvl4pPr>
            <a:lvl5pPr>
              <a:defRPr sz="1200" b="0">
                <a:latin typeface="+mj-lt"/>
              </a:defRPr>
            </a:lvl5pPr>
          </a:lstStyle>
          <a:p>
            <a:pPr lvl="0"/>
            <a:r>
              <a:rPr lang="en-US" dirty="0"/>
              <a:t>Click to edit Master text styles</a:t>
            </a:r>
          </a:p>
        </p:txBody>
      </p:sp>
      <p:sp>
        <p:nvSpPr>
          <p:cNvPr id="9" name="Rectangle 8"/>
          <p:cNvSpPr/>
          <p:nvPr userDrawn="1"/>
        </p:nvSpPr>
        <p:spPr>
          <a:xfrm>
            <a:off x="405102" y="0"/>
            <a:ext cx="27432" cy="84124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64419010"/>
      </p:ext>
    </p:extLst>
  </p:cSld>
  <p:clrMapOvr>
    <a:masterClrMapping/>
  </p:clrMapOvr>
  <p:transition spd="slow">
    <p:push dir="u"/>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Internal - White and Dark Blue Title Bar">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
        <p:nvSpPr>
          <p:cNvPr id="26" name="Text Placeholder 8"/>
          <p:cNvSpPr>
            <a:spLocks noGrp="1"/>
          </p:cNvSpPr>
          <p:nvPr>
            <p:ph type="body" idx="10"/>
          </p:nvPr>
        </p:nvSpPr>
        <p:spPr>
          <a:xfrm>
            <a:off x="431670" y="2234751"/>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22" name="Rectangle 21"/>
          <p:cNvSpPr/>
          <p:nvPr userDrawn="1"/>
        </p:nvSpPr>
        <p:spPr>
          <a:xfrm>
            <a:off x="517524" y="1107879"/>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79798" y="1107879"/>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42074" y="1107879"/>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3003419" y="1398090"/>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68955" y="1398090"/>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517524"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79798" y="1378656"/>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42074" y="1378656"/>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94074" y="2234751"/>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37299" y="2234751"/>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pic>
        <p:nvPicPr>
          <p:cNvPr id="24"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Rectangle 27"/>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120120393"/>
      </p:ext>
    </p:extLst>
  </p:cSld>
  <p:clrMapOvr>
    <a:masterClrMapping/>
  </p:clrMapOvr>
  <p:transition spd="slow">
    <p:push dir="u"/>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344032283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LAIN TEXT - single bullet">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10" name="Text Placeholder 9"/>
          <p:cNvSpPr>
            <a:spLocks noGrp="1"/>
          </p:cNvSpPr>
          <p:nvPr>
            <p:ph type="body" sz="quarter" idx="10" hasCustomPrompt="1"/>
          </p:nvPr>
        </p:nvSpPr>
        <p:spPr>
          <a:xfrm>
            <a:off x="396875"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	</a:t>
            </a:r>
          </a:p>
          <a:p>
            <a:pPr lvl="0"/>
            <a:endParaRPr lang="en-US" dirty="0"/>
          </a:p>
        </p:txBody>
      </p:sp>
      <p:sp>
        <p:nvSpPr>
          <p:cNvPr id="6" name="Rectangle 5"/>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7" name="Picture 6"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9"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20104231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10" name="Text Placeholder 9"/>
          <p:cNvSpPr>
            <a:spLocks noGrp="1"/>
          </p:cNvSpPr>
          <p:nvPr>
            <p:ph type="body" sz="quarter" idx="10"/>
          </p:nvPr>
        </p:nvSpPr>
        <p:spPr>
          <a:xfrm>
            <a:off x="428624"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a:p>
            <a:pPr lvl="0"/>
            <a:endParaRPr lang="en-US" dirty="0"/>
          </a:p>
        </p:txBody>
      </p:sp>
      <p:sp>
        <p:nvSpPr>
          <p:cNvPr id="7"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219361645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8563" y="219628"/>
            <a:ext cx="8229600" cy="379098"/>
          </a:xfrm>
        </p:spPr>
        <p:txBody>
          <a:bodyPr/>
          <a:lstStyle>
            <a:lvl1pPr>
              <a:defRPr>
                <a:solidFill>
                  <a:srgbClr val="00AAE5"/>
                </a:solidFill>
                <a:latin typeface="+mj-lt"/>
              </a:defRPr>
            </a:lvl1pPr>
          </a:lstStyle>
          <a:p>
            <a:r>
              <a:rPr lang="en-US" dirty="0"/>
              <a:t>Click to edit Master title style</a:t>
            </a:r>
          </a:p>
        </p:txBody>
      </p:sp>
      <p:sp>
        <p:nvSpPr>
          <p:cNvPr id="4" name="Text Placeholder 3"/>
          <p:cNvSpPr>
            <a:spLocks noGrp="1"/>
          </p:cNvSpPr>
          <p:nvPr>
            <p:ph type="body" sz="quarter" idx="10"/>
          </p:nvPr>
        </p:nvSpPr>
        <p:spPr>
          <a:xfrm>
            <a:off x="428624" y="826718"/>
            <a:ext cx="8229600" cy="3664320"/>
          </a:xfrm>
        </p:spPr>
        <p:txBody>
          <a:bodyPr>
            <a:normAutofit/>
          </a:bodyPr>
          <a:lstStyle>
            <a:lvl1pPr>
              <a:lnSpc>
                <a:spcPct val="100000"/>
              </a:lnSpc>
              <a:defRPr sz="1400" b="0">
                <a:solidFill>
                  <a:schemeClr val="tx1"/>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pic>
        <p:nvPicPr>
          <p:cNvPr id="8" name="Picture 4" descr="https://www.velti.com/images/foot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userDrawn="1"/>
        </p:nvSpPr>
        <p:spPr>
          <a:xfrm>
            <a:off x="405102" y="0"/>
            <a:ext cx="27432" cy="475488"/>
          </a:xfrm>
          <a:prstGeom prst="rect">
            <a:avLst/>
          </a:prstGeom>
          <a:solidFill>
            <a:srgbClr val="F8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95959"/>
              </a:solidFill>
            </a:endParaRPr>
          </a:p>
        </p:txBody>
      </p:sp>
    </p:spTree>
    <p:extLst>
      <p:ext uri="{BB962C8B-B14F-4D97-AF65-F5344CB8AC3E}">
        <p14:creationId xmlns:p14="http://schemas.microsoft.com/office/powerpoint/2010/main" val="175189448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rgbClr val="00AAE5"/>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rgbClr val="F87922"/>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189832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Internal - White and Dark Blue Title Bar">
    <p:spTree>
      <p:nvGrpSpPr>
        <p:cNvPr id="1" name=""/>
        <p:cNvGrpSpPr/>
        <p:nvPr/>
      </p:nvGrpSpPr>
      <p:grpSpPr>
        <a:xfrm>
          <a:off x="0" y="0"/>
          <a:ext cx="0" cy="0"/>
          <a:chOff x="0" y="0"/>
          <a:chExt cx="0" cy="0"/>
        </a:xfrm>
      </p:grpSpPr>
      <p:sp>
        <p:nvSpPr>
          <p:cNvPr id="4" name="Title 3"/>
          <p:cNvSpPr>
            <a:spLocks noGrp="1"/>
          </p:cNvSpPr>
          <p:nvPr>
            <p:ph type="title"/>
          </p:nvPr>
        </p:nvSpPr>
        <p:spPr>
          <a:xfrm>
            <a:off x="398808" y="217794"/>
            <a:ext cx="8229600" cy="384316"/>
          </a:xfrm>
          <a:prstGeom prst="rect">
            <a:avLst/>
          </a:prstGeom>
        </p:spPr>
        <p:txBody>
          <a:bodyPr vert="horz"/>
          <a:lstStyle>
            <a:lvl1pPr>
              <a:defRPr sz="1800" spc="0">
                <a:solidFill>
                  <a:schemeClr val="bg1">
                    <a:lumMod val="50000"/>
                  </a:schemeClr>
                </a:solidFill>
              </a:defRPr>
            </a:lvl1pPr>
          </a:lstStyle>
          <a:p>
            <a:r>
              <a:rPr lang="en-US" dirty="0"/>
              <a:t>Click to edit Master title style</a:t>
            </a:r>
          </a:p>
        </p:txBody>
      </p:sp>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prstClr val="white">
                    <a:lumMod val="65000"/>
                  </a:prstClr>
                </a:solidFill>
              </a:rPr>
              <a:pPr/>
              <a:t>‹Nr.›</a:t>
            </a:fld>
            <a:endParaRPr lang="en-US" sz="800">
              <a:solidFill>
                <a:prstClr val="white">
                  <a:lumMod val="65000"/>
                </a:prstClr>
              </a:solidFill>
            </a:endParaRPr>
          </a:p>
        </p:txBody>
      </p:sp>
      <p:sp>
        <p:nvSpPr>
          <p:cNvPr id="7" name="Text Placeholder 6"/>
          <p:cNvSpPr>
            <a:spLocks noGrp="1"/>
          </p:cNvSpPr>
          <p:nvPr>
            <p:ph type="body" sz="quarter" idx="10"/>
          </p:nvPr>
        </p:nvSpPr>
        <p:spPr>
          <a:xfrm>
            <a:off x="370663" y="987713"/>
            <a:ext cx="8112125" cy="3095625"/>
          </a:xfrm>
        </p:spPr>
        <p:txBody>
          <a:bodyPr/>
          <a:lstStyle>
            <a:lvl1pPr marL="0" indent="0">
              <a:lnSpc>
                <a:spcPct val="100000"/>
              </a:lnSpc>
              <a:buFont typeface="Arial" panose="020B0604020202020204" pitchFamily="34" charset="0"/>
              <a:buNone/>
              <a:defRPr sz="1600" b="0">
                <a:solidFill>
                  <a:schemeClr val="bg1">
                    <a:lumMod val="50000"/>
                  </a:schemeClr>
                </a:solidFill>
              </a:defRPr>
            </a:lvl1pPr>
            <a:lvl2pPr marL="292608" indent="-292608" defTabSz="168275">
              <a:lnSpc>
                <a:spcPct val="100000"/>
              </a:lnSpc>
              <a:buClr>
                <a:schemeClr val="bg1">
                  <a:lumMod val="50000"/>
                </a:schemeClr>
              </a:buClr>
              <a:buSzPct val="85000"/>
              <a:buFont typeface="Wingdings" panose="05000000000000000000" pitchFamily="2" charset="2"/>
              <a:buChar char=""/>
              <a:tabLst/>
              <a:defRPr sz="1600" b="0">
                <a:solidFill>
                  <a:schemeClr val="bg1">
                    <a:lumMod val="50000"/>
                  </a:schemeClr>
                </a:solidFill>
              </a:defRPr>
            </a:lvl2pPr>
            <a:lvl3pPr marL="515938" indent="-246063" defTabSz="168275">
              <a:lnSpc>
                <a:spcPct val="100000"/>
              </a:lnSpc>
              <a:buClr>
                <a:schemeClr val="bg1">
                  <a:lumMod val="50000"/>
                </a:schemeClr>
              </a:buClr>
              <a:buSzPct val="85000"/>
              <a:buFont typeface="Wingdings" panose="05000000000000000000" pitchFamily="2" charset="2"/>
              <a:buChar char=""/>
              <a:defRPr sz="1400" b="0" spc="0">
                <a:solidFill>
                  <a:schemeClr val="bg1">
                    <a:lumMod val="50000"/>
                  </a:schemeClr>
                </a:solidFill>
              </a:defRPr>
            </a:lvl3pPr>
            <a:lvl4pPr marL="688975" indent="-200025" defTabSz="168275">
              <a:lnSpc>
                <a:spcPct val="100000"/>
              </a:lnSpc>
              <a:buClr>
                <a:schemeClr val="bg1">
                  <a:lumMod val="50000"/>
                </a:schemeClr>
              </a:buClr>
              <a:buSzPct val="85000"/>
              <a:buFont typeface="Wingdings" panose="05000000000000000000" pitchFamily="2" charset="2"/>
              <a:buChar char=""/>
              <a:defRPr sz="1200" b="0" spc="0">
                <a:solidFill>
                  <a:schemeClr val="bg1">
                    <a:lumMod val="50000"/>
                  </a:schemeClr>
                </a:solidFill>
              </a:defRPr>
            </a:lvl4pPr>
            <a:lvl5pPr>
              <a:defRPr sz="1100" b="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68645204"/>
      </p:ext>
    </p:extLst>
  </p:cSld>
  <p:clrMapOvr>
    <a:masterClrMapping/>
  </p:clrMapOvr>
  <p:transition spd="slow">
    <p:push dir="u"/>
  </p:transition>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nternal - Dark Blue">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p>
        </p:txBody>
      </p:sp>
      <p:sp>
        <p:nvSpPr>
          <p:cNvPr id="14" name="Content Placeholder 13"/>
          <p:cNvSpPr>
            <a:spLocks noGrp="1"/>
          </p:cNvSpPr>
          <p:nvPr>
            <p:ph sz="quarter" idx="10"/>
          </p:nvPr>
        </p:nvSpPr>
        <p:spPr>
          <a:xfrm>
            <a:off x="354092" y="1261137"/>
            <a:ext cx="7117804" cy="2969109"/>
          </a:xfrm>
          <a:prstGeom prst="rect">
            <a:avLst/>
          </a:prstGeom>
        </p:spPr>
        <p:txBody>
          <a:bodyPr/>
          <a:lstStyle/>
          <a:p>
            <a:pPr lvl="0"/>
            <a:r>
              <a:rPr lang="en-US" dirty="0"/>
              <a:t>Click to edit Master text styles</a:t>
            </a:r>
          </a:p>
        </p:txBody>
      </p:sp>
      <p:sp>
        <p:nvSpPr>
          <p:cNvPr id="5"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a:solidFill>
                <a:schemeClr val="bg1">
                  <a:lumMod val="65000"/>
                </a:schemeClr>
              </a:solidFill>
            </a:endParaRPr>
          </a:p>
        </p:txBody>
      </p:sp>
    </p:spTree>
    <p:extLst>
      <p:ext uri="{BB962C8B-B14F-4D97-AF65-F5344CB8AC3E}">
        <p14:creationId xmlns:p14="http://schemas.microsoft.com/office/powerpoint/2010/main" val="3132811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EXT no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0" name="Text Placeholder 9"/>
          <p:cNvSpPr>
            <a:spLocks noGrp="1"/>
          </p:cNvSpPr>
          <p:nvPr>
            <p:ph type="body" sz="quarter" idx="10"/>
          </p:nvPr>
        </p:nvSpPr>
        <p:spPr>
          <a:xfrm>
            <a:off x="396875" y="982663"/>
            <a:ext cx="6054725" cy="1985962"/>
          </a:xfrm>
        </p:spPr>
        <p:txBody>
          <a:bodyPr>
            <a:noAutofit/>
          </a:bodyPr>
          <a:lstStyle>
            <a:lvl1pPr>
              <a:lnSpc>
                <a:spcPct val="100000"/>
              </a:lnSpc>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a:t>
            </a:r>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4"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50340179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TEXT - single bullet">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10" name="Text Placeholder 9"/>
          <p:cNvSpPr>
            <a:spLocks noGrp="1"/>
          </p:cNvSpPr>
          <p:nvPr>
            <p:ph type="body" sz="quarter" idx="10" hasCustomPrompt="1"/>
          </p:nvPr>
        </p:nvSpPr>
        <p:spPr>
          <a:xfrm>
            <a:off x="396875" y="982663"/>
            <a:ext cx="6054725" cy="1985962"/>
          </a:xfrm>
        </p:spPr>
        <p:txBody>
          <a:bodyPr wrap="square">
            <a:noAutofit/>
          </a:bodyPr>
          <a:lstStyle>
            <a:lvl1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defRPr>
            </a:lvl1pPr>
            <a:lvl2pPr>
              <a:defRPr sz="900" b="0">
                <a:solidFill>
                  <a:schemeClr val="bg1">
                    <a:lumMod val="50000"/>
                  </a:schemeClr>
                </a:solidFill>
              </a:defRPr>
            </a:lvl2pPr>
            <a:lvl3pPr>
              <a:defRPr sz="900" b="0">
                <a:solidFill>
                  <a:schemeClr val="bg1">
                    <a:lumMod val="50000"/>
                  </a:schemeClr>
                </a:solidFill>
              </a:defRPr>
            </a:lvl3pPr>
            <a:lvl4pPr>
              <a:defRPr sz="900" b="0">
                <a:solidFill>
                  <a:schemeClr val="bg1">
                    <a:lumMod val="50000"/>
                  </a:schemeClr>
                </a:solidFill>
              </a:defRPr>
            </a:lvl4pPr>
            <a:lvl5pPr>
              <a:defRPr sz="900" b="0">
                <a:solidFill>
                  <a:schemeClr val="bg1">
                    <a:lumMod val="50000"/>
                  </a:schemeClr>
                </a:solidFill>
              </a:defRPr>
            </a:lvl5pPr>
          </a:lstStyle>
          <a:p>
            <a:pPr lvl="0"/>
            <a:r>
              <a:rPr lang="en-US" dirty="0"/>
              <a:t>Click to edit Master text styles	</a:t>
            </a:r>
          </a:p>
          <a:p>
            <a:pPr lvl="0"/>
            <a:endParaRPr lang="en-US" dirty="0"/>
          </a:p>
        </p:txBody>
      </p:sp>
      <p:sp>
        <p:nvSpPr>
          <p:cNvPr id="6" name="Rectangle 5"/>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9"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48441397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LAIN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396875" y="826718"/>
            <a:ext cx="8229600" cy="3664320"/>
          </a:xfrm>
        </p:spPr>
        <p:txBody>
          <a:bodyPr>
            <a:normAutofit/>
          </a:bodyPr>
          <a:lstStyle>
            <a:lvl1pPr>
              <a:lnSpc>
                <a:spcPct val="100000"/>
              </a:lnSpc>
              <a:defRPr sz="1400" b="0">
                <a:solidFill>
                  <a:schemeClr val="tx1">
                    <a:lumMod val="50000"/>
                    <a:lumOff val="50000"/>
                  </a:schemeClr>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425485290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8" y="959843"/>
            <a:ext cx="7030379" cy="312650"/>
          </a:xfrm>
        </p:spPr>
        <p:txBody>
          <a:bodyPr>
            <a:noAutofit/>
          </a:bodyPr>
          <a:lstStyle>
            <a:lvl1pPr>
              <a:defRPr sz="2000" b="1" cap="all" baseline="0">
                <a:solidFill>
                  <a:schemeClr val="accent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89804"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398808"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48000"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688904"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12" name="Rectangle 1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3220900278"/>
      </p:ext>
    </p:extLst>
  </p:cSld>
  <p:clrMapOvr>
    <a:masterClrMapping/>
  </p:clrMapOvr>
  <p:transition spd="slow">
    <p:push dir="u"/>
  </p:transition>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931164"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31164"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36435"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3501519"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01518"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37715"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37714"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15942"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2928802920"/>
      </p:ext>
    </p:extLst>
  </p:cSld>
  <p:clrMapOvr>
    <a:masterClrMapping/>
  </p:clrMapOvr>
  <p:transition spd="slow">
    <p:push dir="u"/>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96814" y="219628"/>
            <a:ext cx="8229600" cy="379098"/>
          </a:xfrm>
        </p:spPr>
        <p:txBody>
          <a:bodyPr/>
          <a:lstStyle>
            <a:lvl1pPr>
              <a:defRPr cap="all" baseline="0">
                <a:solidFill>
                  <a:schemeClr val="accent5">
                    <a:lumMod val="50000"/>
                  </a:schemeClr>
                </a:solidFill>
              </a:defRPr>
            </a:lvl1pPr>
          </a:lstStyle>
          <a:p>
            <a:r>
              <a:rPr lang="en-US" dirty="0"/>
              <a:t>Click to edit Master title style</a:t>
            </a:r>
          </a:p>
        </p:txBody>
      </p:sp>
      <p:sp>
        <p:nvSpPr>
          <p:cNvPr id="4" name="Text Placeholder 3"/>
          <p:cNvSpPr>
            <a:spLocks noGrp="1"/>
          </p:cNvSpPr>
          <p:nvPr>
            <p:ph type="body" sz="quarter" idx="10"/>
          </p:nvPr>
        </p:nvSpPr>
        <p:spPr>
          <a:xfrm>
            <a:off x="396875" y="826718"/>
            <a:ext cx="8229600" cy="3664320"/>
          </a:xfrm>
        </p:spPr>
        <p:txBody>
          <a:bodyPr>
            <a:normAutofit/>
          </a:bodyPr>
          <a:lstStyle>
            <a:lvl1pPr>
              <a:lnSpc>
                <a:spcPct val="100000"/>
              </a:lnSpc>
              <a:defRPr sz="1400" b="0">
                <a:solidFill>
                  <a:schemeClr val="tx1">
                    <a:lumMod val="50000"/>
                    <a:lumOff val="50000"/>
                  </a:schemeClr>
                </a:solidFill>
                <a:latin typeface="+mn-lt"/>
              </a:defRPr>
            </a:lvl1pPr>
            <a:lvl2pPr marL="285750" indent="-285750">
              <a:lnSpc>
                <a:spcPct val="100000"/>
              </a:lnSpc>
              <a:buClr>
                <a:schemeClr val="bg1">
                  <a:lumMod val="50000"/>
                </a:schemeClr>
              </a:buClr>
              <a:buFont typeface="Wingdings" panose="05000000000000000000" pitchFamily="2" charset="2"/>
              <a:buChar char=""/>
              <a:defRPr sz="1400" b="0">
                <a:solidFill>
                  <a:schemeClr val="tx1">
                    <a:lumMod val="50000"/>
                    <a:lumOff val="50000"/>
                  </a:schemeClr>
                </a:solidFill>
                <a:latin typeface="+mn-lt"/>
              </a:defRPr>
            </a:lvl2pPr>
            <a:lvl3pPr marL="512763" indent="-223838" defTabSz="514350">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3pPr>
            <a:lvl4pPr marL="687388" indent="-111125" defTabSz="688975">
              <a:lnSpc>
                <a:spcPct val="100000"/>
              </a:lnSpc>
              <a:buClr>
                <a:schemeClr val="bg1">
                  <a:lumMod val="50000"/>
                </a:schemeClr>
              </a:buClr>
              <a:buFont typeface="Wingdings" panose="05000000000000000000" pitchFamily="2" charset="2"/>
              <a:buChar char=""/>
              <a:defRPr sz="1400" b="0" spc="0">
                <a:solidFill>
                  <a:schemeClr val="tx1">
                    <a:lumMod val="50000"/>
                    <a:lumOff val="50000"/>
                  </a:schemeClr>
                </a:solidFill>
                <a:latin typeface="+mn-lt"/>
              </a:defRPr>
            </a:lvl4pPr>
            <a:lvl5pPr marL="285750" indent="-285750">
              <a:buClr>
                <a:schemeClr val="bg1">
                  <a:lumMod val="50000"/>
                </a:schemeClr>
              </a:buClr>
              <a:buFont typeface="Wingdings" panose="05000000000000000000" pitchFamily="2" charset="2"/>
              <a:buChar char=""/>
              <a:defRPr sz="1400" b="0">
                <a:solidFill>
                  <a:schemeClr val="bg1">
                    <a:lumMod val="50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8" name="Picture 7"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5010559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258003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58003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5297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5297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24677"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24676"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379306"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3434180331"/>
      </p:ext>
    </p:extLst>
  </p:cSld>
  <p:clrMapOvr>
    <a:masterClrMapping/>
  </p:clrMapOvr>
  <p:transition spd="slow">
    <p:push dir="u"/>
  </p:transitio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23" name="Text Placeholder 5"/>
          <p:cNvSpPr>
            <a:spLocks noGrp="1"/>
          </p:cNvSpPr>
          <p:nvPr>
            <p:ph type="body" sz="quarter" idx="14" hasCustomPrompt="1"/>
          </p:nvPr>
        </p:nvSpPr>
        <p:spPr>
          <a:xfrm>
            <a:off x="398808"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7" name="Text Placeholder 5"/>
          <p:cNvSpPr>
            <a:spLocks noGrp="1"/>
          </p:cNvSpPr>
          <p:nvPr>
            <p:ph type="body" sz="quarter" idx="15" hasCustomPrompt="1"/>
          </p:nvPr>
        </p:nvSpPr>
        <p:spPr>
          <a:xfrm>
            <a:off x="2132181"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2" name="Text Placeholder 5"/>
          <p:cNvSpPr>
            <a:spLocks noGrp="1"/>
          </p:cNvSpPr>
          <p:nvPr>
            <p:ph type="body" sz="quarter" idx="16" hasCustomPrompt="1"/>
          </p:nvPr>
        </p:nvSpPr>
        <p:spPr>
          <a:xfrm>
            <a:off x="3865554"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4" name="Text Placeholder 5"/>
          <p:cNvSpPr>
            <a:spLocks noGrp="1"/>
          </p:cNvSpPr>
          <p:nvPr>
            <p:ph type="body" sz="quarter" idx="17" hasCustomPrompt="1"/>
          </p:nvPr>
        </p:nvSpPr>
        <p:spPr>
          <a:xfrm>
            <a:off x="5598927"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5" name="Text Placeholder 5"/>
          <p:cNvSpPr>
            <a:spLocks noGrp="1"/>
          </p:cNvSpPr>
          <p:nvPr>
            <p:ph type="body" sz="quarter" idx="18" hasCustomPrompt="1"/>
          </p:nvPr>
        </p:nvSpPr>
        <p:spPr>
          <a:xfrm>
            <a:off x="7332300"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grpSp>
        <p:nvGrpSpPr>
          <p:cNvPr id="4" name="Group 3"/>
          <p:cNvGrpSpPr/>
          <p:nvPr userDrawn="1"/>
        </p:nvGrpSpPr>
        <p:grpSpPr>
          <a:xfrm>
            <a:off x="1967756" y="1661437"/>
            <a:ext cx="5208694" cy="2802190"/>
            <a:chOff x="1967756" y="2312451"/>
            <a:chExt cx="5208694" cy="2151176"/>
          </a:xfrm>
        </p:grpSpPr>
        <p:cxnSp>
          <p:nvCxnSpPr>
            <p:cNvPr id="36" name="Straight Connector 35"/>
            <p:cNvCxnSpPr/>
            <p:nvPr userDrawn="1"/>
          </p:nvCxnSpPr>
          <p:spPr>
            <a:xfrm>
              <a:off x="1967756"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7" name="Straight Connector 36"/>
            <p:cNvCxnSpPr/>
            <p:nvPr userDrawn="1"/>
          </p:nvCxnSpPr>
          <p:spPr>
            <a:xfrm>
              <a:off x="370173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8" name="Straight Connector 37"/>
            <p:cNvCxnSpPr/>
            <p:nvPr userDrawn="1"/>
          </p:nvCxnSpPr>
          <p:spPr>
            <a:xfrm>
              <a:off x="5435703"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9" name="Straight Connector 38"/>
            <p:cNvCxnSpPr/>
            <p:nvPr userDrawn="1"/>
          </p:nvCxnSpPr>
          <p:spPr>
            <a:xfrm>
              <a:off x="717645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40" name="Text Placeholder 7"/>
          <p:cNvSpPr>
            <a:spLocks noGrp="1"/>
          </p:cNvSpPr>
          <p:nvPr>
            <p:ph type="body" idx="19"/>
          </p:nvPr>
        </p:nvSpPr>
        <p:spPr>
          <a:xfrm>
            <a:off x="21260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1" name="Text Placeholder 7"/>
          <p:cNvSpPr>
            <a:spLocks noGrp="1"/>
          </p:cNvSpPr>
          <p:nvPr>
            <p:ph type="body" idx="20"/>
          </p:nvPr>
        </p:nvSpPr>
        <p:spPr>
          <a:xfrm>
            <a:off x="38667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2" name="Text Placeholder 7"/>
          <p:cNvSpPr>
            <a:spLocks noGrp="1"/>
          </p:cNvSpPr>
          <p:nvPr>
            <p:ph type="body" idx="21"/>
          </p:nvPr>
        </p:nvSpPr>
        <p:spPr>
          <a:xfrm>
            <a:off x="55939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3" name="Text Placeholder 7"/>
          <p:cNvSpPr>
            <a:spLocks noGrp="1"/>
          </p:cNvSpPr>
          <p:nvPr>
            <p:ph type="body" idx="22"/>
          </p:nvPr>
        </p:nvSpPr>
        <p:spPr>
          <a:xfrm>
            <a:off x="732792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Tree>
    <p:extLst>
      <p:ext uri="{BB962C8B-B14F-4D97-AF65-F5344CB8AC3E}">
        <p14:creationId xmlns:p14="http://schemas.microsoft.com/office/powerpoint/2010/main" val="2949597189"/>
      </p:ext>
    </p:extLst>
  </p:cSld>
  <p:clrMapOvr>
    <a:masterClrMapping/>
  </p:clrMapOvr>
  <p:transition spd="slow">
    <p:push dir="u"/>
  </p:transition>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 Linear Proces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6" name="Text Placeholder 8"/>
          <p:cNvSpPr>
            <a:spLocks noGrp="1"/>
          </p:cNvSpPr>
          <p:nvPr>
            <p:ph type="body" idx="10"/>
          </p:nvPr>
        </p:nvSpPr>
        <p:spPr>
          <a:xfrm>
            <a:off x="399921" y="2401740"/>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85775" y="1274868"/>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23" name="Rectangle 22"/>
          <p:cNvSpPr/>
          <p:nvPr userDrawn="1"/>
        </p:nvSpPr>
        <p:spPr>
          <a:xfrm>
            <a:off x="3448049" y="1274868"/>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32" name="Rectangle 31"/>
          <p:cNvSpPr/>
          <p:nvPr userDrawn="1"/>
        </p:nvSpPr>
        <p:spPr>
          <a:xfrm>
            <a:off x="6410325" y="1274868"/>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grpSp>
        <p:nvGrpSpPr>
          <p:cNvPr id="40" name="Group 39"/>
          <p:cNvGrpSpPr/>
          <p:nvPr userDrawn="1"/>
        </p:nvGrpSpPr>
        <p:grpSpPr>
          <a:xfrm>
            <a:off x="2971670" y="1565079"/>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grpSp>
        <p:nvGrpSpPr>
          <p:cNvPr id="43" name="Group 42"/>
          <p:cNvGrpSpPr/>
          <p:nvPr userDrawn="1"/>
        </p:nvGrpSpPr>
        <p:grpSpPr>
          <a:xfrm>
            <a:off x="5937206" y="1565079"/>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a:solidFill>
                  <a:srgbClr val="FF0066"/>
                </a:solidFill>
              </a:endParaRPr>
            </a:p>
          </p:txBody>
        </p:sp>
      </p:grpSp>
      <p:sp>
        <p:nvSpPr>
          <p:cNvPr id="25" name="Text Placeholder 7"/>
          <p:cNvSpPr>
            <a:spLocks noGrp="1"/>
          </p:cNvSpPr>
          <p:nvPr>
            <p:ph type="body" idx="1"/>
          </p:nvPr>
        </p:nvSpPr>
        <p:spPr>
          <a:xfrm>
            <a:off x="485775"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48049"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10325" y="1545645"/>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62325" y="2401740"/>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05550" y="2401740"/>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1" name="Rectangle 20"/>
          <p:cNvSpPr/>
          <p:nvPr userDrawn="1"/>
        </p:nvSpPr>
        <p:spPr>
          <a:xfrm>
            <a:off x="405102" y="0"/>
            <a:ext cx="27432" cy="475488"/>
          </a:xfrm>
          <a:prstGeom prst="rect">
            <a:avLst/>
          </a:prstGeom>
          <a:solidFill>
            <a:srgbClr val="F779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Tree>
    <p:extLst>
      <p:ext uri="{BB962C8B-B14F-4D97-AF65-F5344CB8AC3E}">
        <p14:creationId xmlns:p14="http://schemas.microsoft.com/office/powerpoint/2010/main" val="1006172044"/>
      </p:ext>
    </p:extLst>
  </p:cSld>
  <p:clrMapOvr>
    <a:masterClrMapping/>
  </p:clrMapOvr>
  <p:transition spd="slow">
    <p:push dir="u"/>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chemeClr val="bg2"/>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chemeClr val="accent5"/>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303825355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8" y="959843"/>
            <a:ext cx="7030379" cy="312650"/>
          </a:xfrm>
        </p:spPr>
        <p:txBody>
          <a:bodyPr>
            <a:noAutofit/>
          </a:bodyPr>
          <a:lstStyle>
            <a:lvl1pPr>
              <a:defRPr sz="2000" b="1" cap="all" baseline="0">
                <a:solidFill>
                  <a:schemeClr val="accent5"/>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1349871"/>
            <a:ext cx="7829360" cy="846074"/>
          </a:xfrm>
        </p:spPr>
        <p:txBody>
          <a:bodyPr>
            <a:normAutofit/>
          </a:bodyPr>
          <a:lstStyle>
            <a:lvl1pPr>
              <a:lnSpc>
                <a:spcPct val="100000"/>
              </a:lnSpc>
              <a:defRPr sz="1200" b="0">
                <a:solidFill>
                  <a:schemeClr val="tx1">
                    <a:lumMod val="65000"/>
                    <a:lumOff val="35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89804" y="26908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6" name="Text Placeholder 5"/>
          <p:cNvSpPr>
            <a:spLocks noGrp="1"/>
          </p:cNvSpPr>
          <p:nvPr>
            <p:ph type="body" sz="quarter" idx="14" hasCustomPrompt="1"/>
          </p:nvPr>
        </p:nvSpPr>
        <p:spPr>
          <a:xfrm>
            <a:off x="398808"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2" name="Text Placeholder 5"/>
          <p:cNvSpPr>
            <a:spLocks noGrp="1"/>
          </p:cNvSpPr>
          <p:nvPr>
            <p:ph type="body" sz="quarter" idx="15" hasCustomPrompt="1"/>
          </p:nvPr>
        </p:nvSpPr>
        <p:spPr>
          <a:xfrm>
            <a:off x="3048000"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3" name="Text Placeholder 5"/>
          <p:cNvSpPr>
            <a:spLocks noGrp="1"/>
          </p:cNvSpPr>
          <p:nvPr>
            <p:ph type="body" sz="quarter" idx="16" hasCustomPrompt="1"/>
          </p:nvPr>
        </p:nvSpPr>
        <p:spPr>
          <a:xfrm>
            <a:off x="5688904" y="2711610"/>
            <a:ext cx="2444750" cy="1916113"/>
          </a:xfrm>
        </p:spPr>
        <p:txBody>
          <a:bodyPr>
            <a:normAutofit/>
          </a:bodyPr>
          <a:lstStyle>
            <a:lvl1pPr marL="171450" indent="-171450">
              <a:buClr>
                <a:srgbClr val="0078C0"/>
              </a:buClr>
              <a:buFont typeface="Wingdings" panose="05000000000000000000" pitchFamily="2" charset="2"/>
              <a:buChar char="ü"/>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12" name="Rectangle 11"/>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14" name="Picture 13"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1290521781"/>
      </p:ext>
    </p:extLst>
  </p:cSld>
  <p:clrMapOvr>
    <a:masterClrMapping/>
  </p:clrMapOvr>
  <p:transition spd="slow">
    <p:push dir="u"/>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931164" y="2189010"/>
            <a:ext cx="2181225"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931164" y="2704800"/>
            <a:ext cx="2181226" cy="1465409"/>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936435" y="270813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3501519"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3501518"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6037715" y="2189010"/>
            <a:ext cx="21689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6037714" y="2704801"/>
            <a:ext cx="2168992" cy="1465408"/>
          </a:xfrm>
        </p:spPr>
        <p:txBody>
          <a:bodyPr>
            <a:no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3" name="Group 2"/>
          <p:cNvGrpSpPr/>
          <p:nvPr userDrawn="1"/>
        </p:nvGrpSpPr>
        <p:grpSpPr>
          <a:xfrm>
            <a:off x="3315942" y="1030778"/>
            <a:ext cx="2541976" cy="3441470"/>
            <a:chOff x="3315942" y="884475"/>
            <a:chExt cx="2541976" cy="3868499"/>
          </a:xfrm>
        </p:grpSpPr>
        <p:cxnSp>
          <p:nvCxnSpPr>
            <p:cNvPr id="30" name="Straight Connector 29"/>
            <p:cNvCxnSpPr/>
            <p:nvPr/>
          </p:nvCxnSpPr>
          <p:spPr>
            <a:xfrm>
              <a:off x="5857918"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315942" y="884475"/>
              <a:ext cx="0" cy="386849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21" name="Picture 20"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654505804"/>
      </p:ext>
    </p:extLst>
  </p:cSld>
  <p:clrMapOvr>
    <a:masterClrMapping/>
  </p:clrMapOvr>
  <p:transition spd="slow">
    <p:push dir="u"/>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6" name="Text Placeholder 8"/>
          <p:cNvSpPr>
            <a:spLocks noGrp="1"/>
          </p:cNvSpPr>
          <p:nvPr>
            <p:ph type="body" idx="10"/>
          </p:nvPr>
        </p:nvSpPr>
        <p:spPr>
          <a:xfrm>
            <a:off x="398808" y="2954190"/>
            <a:ext cx="1772892" cy="1465409"/>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15" name="Text Placeholder 7"/>
          <p:cNvSpPr>
            <a:spLocks noGrp="1"/>
          </p:cNvSpPr>
          <p:nvPr>
            <p:ph type="body" idx="12"/>
          </p:nvPr>
        </p:nvSpPr>
        <p:spPr>
          <a:xfrm>
            <a:off x="2580035"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6" name="Text Placeholder 8"/>
          <p:cNvSpPr>
            <a:spLocks noGrp="1"/>
          </p:cNvSpPr>
          <p:nvPr>
            <p:ph type="body" idx="13"/>
          </p:nvPr>
        </p:nvSpPr>
        <p:spPr>
          <a:xfrm>
            <a:off x="2580034"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18" name="Text Placeholder 7"/>
          <p:cNvSpPr>
            <a:spLocks noGrp="1"/>
          </p:cNvSpPr>
          <p:nvPr>
            <p:ph type="body" idx="15"/>
          </p:nvPr>
        </p:nvSpPr>
        <p:spPr>
          <a:xfrm>
            <a:off x="4752976"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19" name="Text Placeholder 8"/>
          <p:cNvSpPr>
            <a:spLocks noGrp="1"/>
          </p:cNvSpPr>
          <p:nvPr>
            <p:ph type="body" idx="16"/>
          </p:nvPr>
        </p:nvSpPr>
        <p:spPr>
          <a:xfrm>
            <a:off x="4752975"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sp>
        <p:nvSpPr>
          <p:cNvPr id="21" name="Text Placeholder 7"/>
          <p:cNvSpPr>
            <a:spLocks noGrp="1"/>
          </p:cNvSpPr>
          <p:nvPr>
            <p:ph type="body" idx="18"/>
          </p:nvPr>
        </p:nvSpPr>
        <p:spPr>
          <a:xfrm>
            <a:off x="6924677" y="2438400"/>
            <a:ext cx="1772892" cy="515791"/>
          </a:xfrm>
        </p:spPr>
        <p:txBody>
          <a:bodyPr anchor="b">
            <a:noAutofit/>
          </a:bodyPr>
          <a:lstStyle>
            <a:lvl1pPr algn="ctr">
              <a:defRPr sz="1200" b="1" cap="all" baseline="0">
                <a:solidFill>
                  <a:schemeClr val="tx1">
                    <a:lumMod val="75000"/>
                    <a:lumOff val="25000"/>
                  </a:schemeClr>
                </a:solidFill>
                <a:latin typeface="Tw Cen MT" panose="020B0602020104020603" pitchFamily="34" charset="0"/>
              </a:defRPr>
            </a:lvl1pPr>
          </a:lstStyle>
          <a:p>
            <a:endParaRPr lang="en-US" dirty="0"/>
          </a:p>
        </p:txBody>
      </p:sp>
      <p:sp>
        <p:nvSpPr>
          <p:cNvPr id="24" name="Text Placeholder 8"/>
          <p:cNvSpPr>
            <a:spLocks noGrp="1"/>
          </p:cNvSpPr>
          <p:nvPr>
            <p:ph type="body" idx="19"/>
          </p:nvPr>
        </p:nvSpPr>
        <p:spPr>
          <a:xfrm>
            <a:off x="6924676" y="2954191"/>
            <a:ext cx="1772892" cy="1465408"/>
          </a:xfrm>
        </p:spPr>
        <p:txBody>
          <a:bodyPr>
            <a:normAutofit/>
          </a:bodyPr>
          <a:lstStyle>
            <a:lvl1pPr marL="171450" indent="-171450">
              <a:lnSpc>
                <a:spcPct val="100000"/>
              </a:lnSpc>
              <a:buFont typeface="Arial" panose="020B0604020202020204" pitchFamily="34" charset="0"/>
              <a:buChar char="•"/>
              <a:defRPr sz="1200" b="0">
                <a:solidFill>
                  <a:schemeClr val="bg1">
                    <a:lumMod val="50000"/>
                  </a:schemeClr>
                </a:solidFill>
                <a:latin typeface="Franklin Gothic Book" panose="020B0503020102020204" pitchFamily="34" charset="0"/>
              </a:defRPr>
            </a:lvl1pPr>
          </a:lstStyle>
          <a:p>
            <a:pPr>
              <a:lnSpc>
                <a:spcPct val="120000"/>
              </a:lnSpc>
            </a:pPr>
            <a:endParaRPr lang="en-US" sz="1400" dirty="0"/>
          </a:p>
        </p:txBody>
      </p:sp>
      <p:grpSp>
        <p:nvGrpSpPr>
          <p:cNvPr id="28" name="Group 27"/>
          <p:cNvGrpSpPr/>
          <p:nvPr userDrawn="1"/>
        </p:nvGrpSpPr>
        <p:grpSpPr>
          <a:xfrm>
            <a:off x="2379306" y="884475"/>
            <a:ext cx="4340765" cy="3868499"/>
            <a:chOff x="2474556" y="545761"/>
            <a:chExt cx="4340765" cy="2376529"/>
          </a:xfrm>
        </p:grpSpPr>
        <p:cxnSp>
          <p:nvCxnSpPr>
            <p:cNvPr id="29" name="Straight Connector 28"/>
            <p:cNvCxnSpPr/>
            <p:nvPr/>
          </p:nvCxnSpPr>
          <p:spPr>
            <a:xfrm>
              <a:off x="6815321"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644674"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2474556" y="545761"/>
              <a:ext cx="0" cy="2376529"/>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22" name="Rectangle 21"/>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23" name="Picture 22"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4021659222"/>
      </p:ext>
    </p:extLst>
  </p:cSld>
  <p:clrMapOvr>
    <a:masterClrMapping/>
  </p:clrMapOvr>
  <p:transition spd="slow">
    <p:push dir="u"/>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5" name="Text Placeholder 7"/>
          <p:cNvSpPr>
            <a:spLocks noGrp="1"/>
          </p:cNvSpPr>
          <p:nvPr>
            <p:ph type="body" idx="1"/>
          </p:nvPr>
        </p:nvSpPr>
        <p:spPr>
          <a:xfrm>
            <a:off x="3988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33" name="Text Placeholder 9"/>
          <p:cNvSpPr txBox="1">
            <a:spLocks/>
          </p:cNvSpPr>
          <p:nvPr userDrawn="1"/>
        </p:nvSpPr>
        <p:spPr>
          <a:xfrm>
            <a:off x="3404079" y="2957527"/>
            <a:ext cx="2467651" cy="1666428"/>
          </a:xfrm>
          <a:prstGeom prst="rect">
            <a:avLst/>
          </a:prstGeom>
        </p:spPr>
        <p:txBody>
          <a:bodyPr vert="horz" lIns="91440" tIns="45720" rIns="91440" bIns="45720" rtlCol="0" anchor="t">
            <a:normAutofit/>
          </a:bodyPr>
          <a:lstStyle>
            <a:lvl1pPr marL="285750" indent="-285750" algn="l" defTabSz="914400" rtl="0" eaLnBrk="1" latinLnBrk="0" hangingPunct="1">
              <a:lnSpc>
                <a:spcPct val="70000"/>
              </a:lnSpc>
              <a:spcBef>
                <a:spcPts val="0"/>
              </a:spcBef>
              <a:spcAft>
                <a:spcPts val="600"/>
              </a:spcAft>
              <a:buClr>
                <a:schemeClr val="accent4"/>
              </a:buClr>
              <a:buFont typeface="Arial" panose="020B0604020202020204" pitchFamily="34" charset="0"/>
              <a:buChar char="•"/>
              <a:defRPr lang="en-US" sz="1600" b="0" kern="0" spc="0" dirty="0" smtClean="0">
                <a:solidFill>
                  <a:schemeClr val="tx1">
                    <a:lumMod val="75000"/>
                    <a:lumOff val="25000"/>
                  </a:schemeClr>
                </a:solidFill>
                <a:latin typeface="+mn-lt"/>
                <a:ea typeface="Tahoma" pitchFamily="34" charset="0"/>
                <a:cs typeface="Tahoma" pitchFamily="34" charset="0"/>
              </a:defRPr>
            </a:lvl1pPr>
            <a:lvl2pPr marL="457200" indent="0" algn="l" defTabSz="457200" rtl="0" eaLnBrk="1" latinLnBrk="0" hangingPunct="1">
              <a:lnSpc>
                <a:spcPct val="70000"/>
              </a:lnSpc>
              <a:spcBef>
                <a:spcPts val="0"/>
              </a:spcBef>
              <a:spcAft>
                <a:spcPts val="600"/>
              </a:spcAft>
              <a:buFont typeface="Wingdings" charset="2"/>
              <a:buNone/>
              <a:defRPr lang="en-US" sz="1800" b="1" kern="1200" spc="0">
                <a:solidFill>
                  <a:schemeClr val="tx1">
                    <a:tint val="75000"/>
                  </a:schemeClr>
                </a:solidFill>
                <a:latin typeface="+mn-lt"/>
                <a:ea typeface="+mn-ea"/>
                <a:cs typeface="+mn-cs"/>
              </a:defRPr>
            </a:lvl2pPr>
            <a:lvl3pPr marL="914400" indent="0" algn="l" defTabSz="457200" rtl="0" eaLnBrk="1" latinLnBrk="0" hangingPunct="1">
              <a:lnSpc>
                <a:spcPct val="70000"/>
              </a:lnSpc>
              <a:spcBef>
                <a:spcPts val="0"/>
              </a:spcBef>
              <a:spcAft>
                <a:spcPts val="600"/>
              </a:spcAft>
              <a:buFont typeface="Wingdings" charset="2"/>
              <a:buNone/>
              <a:defRPr lang="en-US" sz="1600" b="1" kern="1200" spc="-150">
                <a:solidFill>
                  <a:schemeClr val="tx1">
                    <a:tint val="75000"/>
                  </a:schemeClr>
                </a:solidFill>
                <a:latin typeface="+mn-lt"/>
                <a:ea typeface="+mn-ea"/>
                <a:cs typeface="+mn-cs"/>
              </a:defRPr>
            </a:lvl3pPr>
            <a:lvl4pPr marL="13716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4pPr>
            <a:lvl5pPr marL="1828800" indent="0" algn="l" defTabSz="457200" rtl="0" eaLnBrk="1" latinLnBrk="0" hangingPunct="1">
              <a:lnSpc>
                <a:spcPct val="70000"/>
              </a:lnSpc>
              <a:spcBef>
                <a:spcPts val="0"/>
              </a:spcBef>
              <a:spcAft>
                <a:spcPts val="600"/>
              </a:spcAft>
              <a:buFont typeface="Wingdings" charset="2"/>
              <a:buNone/>
              <a:defRPr lang="en-US" sz="1400" b="1" kern="1200" spc="-15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buClr>
                <a:schemeClr val="accent1"/>
              </a:buClr>
            </a:pPr>
            <a:endParaRPr lang="en-US" sz="1400" dirty="0">
              <a:latin typeface="Franklin Gothic Book" panose="020B0503020102020204" pitchFamily="34" charset="0"/>
            </a:endParaRPr>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sp>
        <p:nvSpPr>
          <p:cNvPr id="23" name="Text Placeholder 5"/>
          <p:cNvSpPr>
            <a:spLocks noGrp="1"/>
          </p:cNvSpPr>
          <p:nvPr>
            <p:ph type="body" sz="quarter" idx="14" hasCustomPrompt="1"/>
          </p:nvPr>
        </p:nvSpPr>
        <p:spPr>
          <a:xfrm>
            <a:off x="398808"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27" name="Text Placeholder 5"/>
          <p:cNvSpPr>
            <a:spLocks noGrp="1"/>
          </p:cNvSpPr>
          <p:nvPr>
            <p:ph type="body" sz="quarter" idx="15" hasCustomPrompt="1"/>
          </p:nvPr>
        </p:nvSpPr>
        <p:spPr>
          <a:xfrm>
            <a:off x="2132181"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2" name="Text Placeholder 5"/>
          <p:cNvSpPr>
            <a:spLocks noGrp="1"/>
          </p:cNvSpPr>
          <p:nvPr>
            <p:ph type="body" sz="quarter" idx="16" hasCustomPrompt="1"/>
          </p:nvPr>
        </p:nvSpPr>
        <p:spPr>
          <a:xfrm>
            <a:off x="3865554"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4" name="Text Placeholder 5"/>
          <p:cNvSpPr>
            <a:spLocks noGrp="1"/>
          </p:cNvSpPr>
          <p:nvPr>
            <p:ph type="body" sz="quarter" idx="17" hasCustomPrompt="1"/>
          </p:nvPr>
        </p:nvSpPr>
        <p:spPr>
          <a:xfrm>
            <a:off x="5598927"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sp>
        <p:nvSpPr>
          <p:cNvPr id="35" name="Text Placeholder 5"/>
          <p:cNvSpPr>
            <a:spLocks noGrp="1"/>
          </p:cNvSpPr>
          <p:nvPr>
            <p:ph type="body" sz="quarter" idx="18" hasCustomPrompt="1"/>
          </p:nvPr>
        </p:nvSpPr>
        <p:spPr>
          <a:xfrm>
            <a:off x="7332300" y="2290965"/>
            <a:ext cx="1416445" cy="2172662"/>
          </a:xfrm>
        </p:spPr>
        <p:txBody>
          <a:bodyPr>
            <a:normAutofit/>
          </a:bodyPr>
          <a:lstStyle>
            <a:lvl1pPr marL="0" indent="0">
              <a:buClr>
                <a:srgbClr val="0078C0"/>
              </a:buClr>
              <a:buFont typeface="Wingdings" panose="05000000000000000000" pitchFamily="2" charset="2"/>
              <a:buNone/>
              <a:defRPr sz="1400" b="0" baseline="0">
                <a:solidFill>
                  <a:schemeClr val="bg1">
                    <a:lumMod val="50000"/>
                  </a:schemeClr>
                </a:solidFill>
              </a:defRPr>
            </a:lvl1pPr>
            <a:lvl2pPr>
              <a:defRPr sz="1200" b="0">
                <a:solidFill>
                  <a:schemeClr val="bg1">
                    <a:lumMod val="50000"/>
                  </a:schemeClr>
                </a:solidFill>
              </a:defRPr>
            </a:lvl2pPr>
            <a:lvl3pPr>
              <a:defRPr sz="1200" b="0">
                <a:solidFill>
                  <a:schemeClr val="bg1">
                    <a:lumMod val="50000"/>
                  </a:schemeClr>
                </a:solidFill>
              </a:defRPr>
            </a:lvl3pPr>
            <a:lvl4pPr>
              <a:defRPr sz="1200" b="0">
                <a:solidFill>
                  <a:schemeClr val="bg1">
                    <a:lumMod val="50000"/>
                  </a:schemeClr>
                </a:solidFill>
              </a:defRPr>
            </a:lvl4pPr>
            <a:lvl5pPr>
              <a:defRPr sz="1200" b="0">
                <a:solidFill>
                  <a:schemeClr val="bg1">
                    <a:lumMod val="50000"/>
                  </a:schemeClr>
                </a:solidFill>
              </a:defRPr>
            </a:lvl5pPr>
          </a:lstStyle>
          <a:p>
            <a:pPr lvl="0"/>
            <a:r>
              <a:rPr lang="en-US" dirty="0"/>
              <a:t>Click to</a:t>
            </a:r>
            <a:r>
              <a:rPr lang="el-GR" dirty="0"/>
              <a:t> </a:t>
            </a:r>
            <a:r>
              <a:rPr lang="en-US" dirty="0"/>
              <a:t>add text</a:t>
            </a:r>
          </a:p>
        </p:txBody>
      </p:sp>
      <p:grpSp>
        <p:nvGrpSpPr>
          <p:cNvPr id="4" name="Group 3"/>
          <p:cNvGrpSpPr/>
          <p:nvPr userDrawn="1"/>
        </p:nvGrpSpPr>
        <p:grpSpPr>
          <a:xfrm>
            <a:off x="1967756" y="1661437"/>
            <a:ext cx="5208694" cy="2802190"/>
            <a:chOff x="1967756" y="2312451"/>
            <a:chExt cx="5208694" cy="2151176"/>
          </a:xfrm>
        </p:grpSpPr>
        <p:cxnSp>
          <p:nvCxnSpPr>
            <p:cNvPr id="36" name="Straight Connector 35"/>
            <p:cNvCxnSpPr/>
            <p:nvPr userDrawn="1"/>
          </p:nvCxnSpPr>
          <p:spPr>
            <a:xfrm>
              <a:off x="1967756"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7" name="Straight Connector 36"/>
            <p:cNvCxnSpPr/>
            <p:nvPr userDrawn="1"/>
          </p:nvCxnSpPr>
          <p:spPr>
            <a:xfrm>
              <a:off x="370173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8" name="Straight Connector 37"/>
            <p:cNvCxnSpPr/>
            <p:nvPr userDrawn="1"/>
          </p:nvCxnSpPr>
          <p:spPr>
            <a:xfrm>
              <a:off x="5435703"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cxnSp>
          <p:nvCxnSpPr>
            <p:cNvPr id="39" name="Straight Connector 38"/>
            <p:cNvCxnSpPr/>
            <p:nvPr userDrawn="1"/>
          </p:nvCxnSpPr>
          <p:spPr>
            <a:xfrm>
              <a:off x="7176450" y="2312451"/>
              <a:ext cx="0" cy="2151176"/>
            </a:xfrm>
            <a:prstGeom prst="line">
              <a:avLst/>
            </a:prstGeom>
            <a:ln w="12700" cap="rnd">
              <a:solidFill>
                <a:schemeClr val="bg1">
                  <a:lumMod val="65000"/>
                </a:schemeClr>
              </a:solidFill>
              <a:prstDash val="sysDot"/>
            </a:ln>
          </p:spPr>
          <p:style>
            <a:lnRef idx="1">
              <a:schemeClr val="dk1"/>
            </a:lnRef>
            <a:fillRef idx="0">
              <a:schemeClr val="dk1"/>
            </a:fillRef>
            <a:effectRef idx="0">
              <a:schemeClr val="dk1"/>
            </a:effectRef>
            <a:fontRef idx="minor">
              <a:schemeClr val="tx1"/>
            </a:fontRef>
          </p:style>
        </p:cxnSp>
      </p:grpSp>
      <p:sp>
        <p:nvSpPr>
          <p:cNvPr id="40" name="Text Placeholder 7"/>
          <p:cNvSpPr>
            <a:spLocks noGrp="1"/>
          </p:cNvSpPr>
          <p:nvPr>
            <p:ph type="body" idx="19"/>
          </p:nvPr>
        </p:nvSpPr>
        <p:spPr>
          <a:xfrm>
            <a:off x="212600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1" name="Text Placeholder 7"/>
          <p:cNvSpPr>
            <a:spLocks noGrp="1"/>
          </p:cNvSpPr>
          <p:nvPr>
            <p:ph type="body" idx="20"/>
          </p:nvPr>
        </p:nvSpPr>
        <p:spPr>
          <a:xfrm>
            <a:off x="38667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2" name="Text Placeholder 7"/>
          <p:cNvSpPr>
            <a:spLocks noGrp="1"/>
          </p:cNvSpPr>
          <p:nvPr>
            <p:ph type="body" idx="21"/>
          </p:nvPr>
        </p:nvSpPr>
        <p:spPr>
          <a:xfrm>
            <a:off x="5593956"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sp>
        <p:nvSpPr>
          <p:cNvPr id="43" name="Text Placeholder 7"/>
          <p:cNvSpPr>
            <a:spLocks noGrp="1"/>
          </p:cNvSpPr>
          <p:nvPr>
            <p:ph type="body" idx="22"/>
          </p:nvPr>
        </p:nvSpPr>
        <p:spPr>
          <a:xfrm>
            <a:off x="7327929" y="1661437"/>
            <a:ext cx="1416444" cy="515791"/>
          </a:xfrm>
        </p:spPr>
        <p:txBody>
          <a:bodyPr anchor="b">
            <a:noAutofit/>
          </a:bodyPr>
          <a:lstStyle>
            <a:lvl1pPr algn="ctr">
              <a:defRPr sz="1100" b="1" cap="all" baseline="0">
                <a:solidFill>
                  <a:schemeClr val="tx1">
                    <a:lumMod val="75000"/>
                    <a:lumOff val="25000"/>
                  </a:schemeClr>
                </a:solidFill>
                <a:latin typeface="Tw Cen MT" panose="020B0602020104020603" pitchFamily="34" charset="0"/>
              </a:defRPr>
            </a:lvl1pPr>
          </a:lstStyle>
          <a:p>
            <a:endParaRPr lang="en-US" dirty="0"/>
          </a:p>
        </p:txBody>
      </p:sp>
      <p:pic>
        <p:nvPicPr>
          <p:cNvPr id="24" name="Picture 23"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889288992"/>
      </p:ext>
    </p:extLst>
  </p:cSld>
  <p:clrMapOvr>
    <a:masterClrMapping/>
  </p:clrMapOvr>
  <p:transition spd="slow">
    <p:push dir="u"/>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Linear Process">
    <p:spTree>
      <p:nvGrpSpPr>
        <p:cNvPr id="1" name=""/>
        <p:cNvGrpSpPr/>
        <p:nvPr/>
      </p:nvGrpSpPr>
      <p:grpSpPr>
        <a:xfrm>
          <a:off x="0" y="0"/>
          <a:ext cx="0" cy="0"/>
          <a:chOff x="0" y="0"/>
          <a:chExt cx="0" cy="0"/>
        </a:xfrm>
      </p:grpSpPr>
      <p:sp>
        <p:nvSpPr>
          <p:cNvPr id="13"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
        <p:nvSpPr>
          <p:cNvPr id="26" name="Text Placeholder 8"/>
          <p:cNvSpPr>
            <a:spLocks noGrp="1"/>
          </p:cNvSpPr>
          <p:nvPr>
            <p:ph type="body" idx="10"/>
          </p:nvPr>
        </p:nvSpPr>
        <p:spPr>
          <a:xfrm>
            <a:off x="399921" y="2401740"/>
            <a:ext cx="2468218" cy="2141685"/>
          </a:xfrm>
        </p:spPr>
        <p:txBody>
          <a:bodyPr>
            <a:noAutofit/>
          </a:bodyPr>
          <a:lstStyle>
            <a:lvl1pPr marL="228600" indent="-228600">
              <a:lnSpc>
                <a:spcPct val="100000"/>
              </a:lnSpc>
              <a:buClr>
                <a:schemeClr val="accent4">
                  <a:lumMod val="75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 name="Title 1"/>
          <p:cNvSpPr>
            <a:spLocks noGrp="1"/>
          </p:cNvSpPr>
          <p:nvPr>
            <p:ph type="title"/>
          </p:nvPr>
        </p:nvSpPr>
        <p:spPr>
          <a:xfrm>
            <a:off x="396814" y="219628"/>
            <a:ext cx="8229600" cy="379098"/>
          </a:xfrm>
        </p:spPr>
        <p:txBody>
          <a:bodyPr/>
          <a:lstStyle>
            <a:lvl1pPr>
              <a:defRPr cap="all" baseline="0">
                <a:solidFill>
                  <a:schemeClr val="accent5"/>
                </a:solidFill>
              </a:defRPr>
            </a:lvl1pPr>
          </a:lstStyle>
          <a:p>
            <a:r>
              <a:rPr lang="en-US" dirty="0"/>
              <a:t>Click to edit Master title style</a:t>
            </a:r>
          </a:p>
        </p:txBody>
      </p:sp>
      <p:sp>
        <p:nvSpPr>
          <p:cNvPr id="22" name="Rectangle 21"/>
          <p:cNvSpPr/>
          <p:nvPr userDrawn="1"/>
        </p:nvSpPr>
        <p:spPr>
          <a:xfrm>
            <a:off x="485775" y="1274868"/>
            <a:ext cx="238125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23" name="Rectangle 22"/>
          <p:cNvSpPr/>
          <p:nvPr userDrawn="1"/>
        </p:nvSpPr>
        <p:spPr>
          <a:xfrm>
            <a:off x="3448049" y="1274868"/>
            <a:ext cx="2381250" cy="9144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32" name="Rectangle 31"/>
          <p:cNvSpPr/>
          <p:nvPr userDrawn="1"/>
        </p:nvSpPr>
        <p:spPr>
          <a:xfrm>
            <a:off x="6410325" y="1274868"/>
            <a:ext cx="2381250" cy="9144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grpSp>
        <p:nvGrpSpPr>
          <p:cNvPr id="40" name="Group 39"/>
          <p:cNvGrpSpPr/>
          <p:nvPr userDrawn="1"/>
        </p:nvGrpSpPr>
        <p:grpSpPr>
          <a:xfrm>
            <a:off x="2971670" y="1565079"/>
            <a:ext cx="361287" cy="361287"/>
            <a:chOff x="1927720" y="2313283"/>
            <a:chExt cx="361287" cy="361287"/>
          </a:xfrm>
        </p:grpSpPr>
        <p:sp>
          <p:nvSpPr>
            <p:cNvPr id="41" name="Oval 40"/>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42" name="Chevron 41"/>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dirty="0">
                <a:solidFill>
                  <a:srgbClr val="FF0066"/>
                </a:solidFill>
              </a:endParaRPr>
            </a:p>
          </p:txBody>
        </p:sp>
      </p:grpSp>
      <p:grpSp>
        <p:nvGrpSpPr>
          <p:cNvPr id="43" name="Group 42"/>
          <p:cNvGrpSpPr/>
          <p:nvPr userDrawn="1"/>
        </p:nvGrpSpPr>
        <p:grpSpPr>
          <a:xfrm>
            <a:off x="5937206" y="1565079"/>
            <a:ext cx="361287" cy="361287"/>
            <a:chOff x="1927720" y="2313283"/>
            <a:chExt cx="361287" cy="361287"/>
          </a:xfrm>
        </p:grpSpPr>
        <p:sp>
          <p:nvSpPr>
            <p:cNvPr id="44" name="Oval 43"/>
            <p:cNvSpPr/>
            <p:nvPr/>
          </p:nvSpPr>
          <p:spPr>
            <a:xfrm>
              <a:off x="1927720" y="2313283"/>
              <a:ext cx="361287" cy="36128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p>
          </p:txBody>
        </p:sp>
        <p:sp>
          <p:nvSpPr>
            <p:cNvPr id="45" name="Chevron 44"/>
            <p:cNvSpPr/>
            <p:nvPr/>
          </p:nvSpPr>
          <p:spPr>
            <a:xfrm>
              <a:off x="2064139" y="2407160"/>
              <a:ext cx="116171" cy="183059"/>
            </a:xfrm>
            <a:prstGeom prst="chevron">
              <a:avLst>
                <a:gd name="adj" fmla="val 69293"/>
              </a:avLst>
            </a:prstGeom>
            <a:solidFill>
              <a:schemeClr val="bg1">
                <a:lumMod val="7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rtl="0"/>
              <a:endParaRPr lang="el-GR" dirty="0">
                <a:solidFill>
                  <a:srgbClr val="FF0066"/>
                </a:solidFill>
              </a:endParaRPr>
            </a:p>
          </p:txBody>
        </p:sp>
      </p:grpSp>
      <p:sp>
        <p:nvSpPr>
          <p:cNvPr id="25" name="Text Placeholder 7"/>
          <p:cNvSpPr>
            <a:spLocks noGrp="1"/>
          </p:cNvSpPr>
          <p:nvPr>
            <p:ph type="body" idx="1"/>
          </p:nvPr>
        </p:nvSpPr>
        <p:spPr>
          <a:xfrm>
            <a:off x="485775"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5" name="Text Placeholder 7"/>
          <p:cNvSpPr>
            <a:spLocks noGrp="1"/>
          </p:cNvSpPr>
          <p:nvPr>
            <p:ph type="body" idx="12"/>
          </p:nvPr>
        </p:nvSpPr>
        <p:spPr>
          <a:xfrm>
            <a:off x="3448049" y="1545645"/>
            <a:ext cx="2381250"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18" name="Text Placeholder 7"/>
          <p:cNvSpPr>
            <a:spLocks noGrp="1"/>
          </p:cNvSpPr>
          <p:nvPr>
            <p:ph type="body" idx="15"/>
          </p:nvPr>
        </p:nvSpPr>
        <p:spPr>
          <a:xfrm>
            <a:off x="6410325" y="1545645"/>
            <a:ext cx="2381249" cy="560493"/>
          </a:xfrm>
        </p:spPr>
        <p:txBody>
          <a:bodyPr anchor="t">
            <a:noAutofit/>
          </a:bodyPr>
          <a:lstStyle>
            <a:lvl1pPr algn="l">
              <a:lnSpc>
                <a:spcPct val="85000"/>
              </a:lnSpc>
              <a:defRPr sz="1800" b="0" cap="all" baseline="0">
                <a:solidFill>
                  <a:schemeClr val="bg1"/>
                </a:solidFill>
                <a:latin typeface="Tw Cen MT" panose="020B0602020104020603" pitchFamily="34" charset="0"/>
              </a:defRPr>
            </a:lvl1pPr>
          </a:lstStyle>
          <a:p>
            <a:endParaRPr lang="en-US" dirty="0"/>
          </a:p>
        </p:txBody>
      </p:sp>
      <p:sp>
        <p:nvSpPr>
          <p:cNvPr id="46" name="Text Placeholder 8"/>
          <p:cNvSpPr>
            <a:spLocks noGrp="1"/>
          </p:cNvSpPr>
          <p:nvPr>
            <p:ph type="body" idx="16"/>
          </p:nvPr>
        </p:nvSpPr>
        <p:spPr>
          <a:xfrm>
            <a:off x="3362325" y="2401740"/>
            <a:ext cx="2468218" cy="2141685"/>
          </a:xfrm>
        </p:spPr>
        <p:txBody>
          <a:bodyPr>
            <a:noAutofit/>
          </a:bodyPr>
          <a:lstStyle>
            <a:lvl1pPr marL="228600" indent="-228600">
              <a:lnSpc>
                <a:spcPct val="100000"/>
              </a:lnSpc>
              <a:buClr>
                <a:schemeClr val="bg2">
                  <a:lumMod val="50000"/>
                </a:schemeClr>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47" name="Text Placeholder 8"/>
          <p:cNvSpPr>
            <a:spLocks noGrp="1"/>
          </p:cNvSpPr>
          <p:nvPr>
            <p:ph type="body" idx="17"/>
          </p:nvPr>
        </p:nvSpPr>
        <p:spPr>
          <a:xfrm>
            <a:off x="6305550" y="2401740"/>
            <a:ext cx="2468218" cy="2141685"/>
          </a:xfrm>
        </p:spPr>
        <p:txBody>
          <a:bodyPr>
            <a:noAutofit/>
          </a:bodyPr>
          <a:lstStyle>
            <a:lvl1pPr marL="228600" indent="-228600">
              <a:lnSpc>
                <a:spcPct val="100000"/>
              </a:lnSpc>
              <a:buClr>
                <a:schemeClr val="bg2"/>
              </a:buClr>
              <a:buFont typeface="Wingdings" panose="05000000000000000000" pitchFamily="2" charset="2"/>
              <a:buChar char=""/>
              <a:defRPr sz="1200" b="0">
                <a:solidFill>
                  <a:schemeClr val="tx1">
                    <a:lumMod val="75000"/>
                    <a:lumOff val="25000"/>
                  </a:schemeClr>
                </a:solidFill>
                <a:latin typeface="Franklin Gothic Book" panose="020B0503020102020204" pitchFamily="34" charset="0"/>
              </a:defRPr>
            </a:lvl1pPr>
          </a:lstStyle>
          <a:p>
            <a:pPr>
              <a:lnSpc>
                <a:spcPct val="120000"/>
              </a:lnSpc>
            </a:pPr>
            <a:endParaRPr lang="en-US" sz="1400" dirty="0"/>
          </a:p>
        </p:txBody>
      </p:sp>
      <p:sp>
        <p:nvSpPr>
          <p:cNvPr id="21" name="Rectangle 20"/>
          <p:cNvSpPr/>
          <p:nvPr userDrawn="1"/>
        </p:nvSpPr>
        <p:spPr>
          <a:xfrm>
            <a:off x="405102" y="0"/>
            <a:ext cx="27432" cy="475488"/>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95959"/>
              </a:solidFill>
            </a:endParaRPr>
          </a:p>
        </p:txBody>
      </p:sp>
      <p:pic>
        <p:nvPicPr>
          <p:cNvPr id="24" name="Picture 23"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Tree>
    <p:extLst>
      <p:ext uri="{BB962C8B-B14F-4D97-AF65-F5344CB8AC3E}">
        <p14:creationId xmlns:p14="http://schemas.microsoft.com/office/powerpoint/2010/main" val="33374778"/>
      </p:ext>
    </p:extLst>
  </p:cSld>
  <p:clrMapOvr>
    <a:masterClrMapping/>
  </p:clrMapOvr>
  <p:transition spd="slow">
    <p:push dir="u"/>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8"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24" name="Title 1"/>
          <p:cNvSpPr txBox="1">
            <a:spLocks/>
          </p:cNvSpPr>
          <p:nvPr/>
        </p:nvSpPr>
        <p:spPr>
          <a:xfrm>
            <a:off x="540413" y="299633"/>
            <a:ext cx="5104022" cy="767181"/>
          </a:xfrm>
          <a:prstGeom prst="rect">
            <a:avLst/>
          </a:prstGeom>
        </p:spPr>
        <p:txBody>
          <a:bodyPr/>
          <a:lstStyle>
            <a:lvl1pPr algn="l" defTabSz="457200" rtl="0" eaLnBrk="1" latinLnBrk="0" hangingPunct="1">
              <a:lnSpc>
                <a:spcPct val="70000"/>
              </a:lnSpc>
              <a:spcBef>
                <a:spcPct val="0"/>
              </a:spcBef>
              <a:buNone/>
              <a:defRPr sz="5400" kern="1200" spc="-150">
                <a:solidFill>
                  <a:schemeClr val="bg1"/>
                </a:solidFill>
                <a:latin typeface="+mn-lt"/>
                <a:ea typeface="+mj-ea"/>
                <a:cs typeface="+mj-cs"/>
              </a:defRPr>
            </a:lvl1pPr>
          </a:lstStyle>
          <a:p>
            <a:endParaRPr lang="en-US" dirty="0">
              <a:solidFill>
                <a:prstClr val="white"/>
              </a:solidFill>
            </a:endParaRPr>
          </a:p>
        </p:txBody>
      </p:sp>
      <p:sp>
        <p:nvSpPr>
          <p:cNvPr id="16" name="Title 1"/>
          <p:cNvSpPr>
            <a:spLocks noGrp="1"/>
          </p:cNvSpPr>
          <p:nvPr>
            <p:ph type="ctrTitle"/>
          </p:nvPr>
        </p:nvSpPr>
        <p:spPr>
          <a:xfrm>
            <a:off x="0" y="1751023"/>
            <a:ext cx="9144000" cy="870682"/>
          </a:xfrm>
          <a:prstGeom prst="rect">
            <a:avLst/>
          </a:prstGeom>
        </p:spPr>
        <p:txBody>
          <a:bodyPr anchor="t"/>
          <a:lstStyle>
            <a:lvl1pPr algn="ctr">
              <a:lnSpc>
                <a:spcPct val="70000"/>
              </a:lnSpc>
              <a:defRPr sz="6600" b="0" cap="all" baseline="0">
                <a:solidFill>
                  <a:schemeClr val="bg2"/>
                </a:solidFill>
                <a:effectLst/>
                <a:latin typeface="Tw Cen MT" panose="020B0602020104020603" pitchFamily="34" charset="0"/>
              </a:defRPr>
            </a:lvl1pPr>
          </a:lstStyle>
          <a:p>
            <a:r>
              <a:rPr lang="en-US" dirty="0"/>
              <a:t>Click </a:t>
            </a:r>
          </a:p>
        </p:txBody>
      </p:sp>
      <p:sp>
        <p:nvSpPr>
          <p:cNvPr id="17" name="Subtitle 2"/>
          <p:cNvSpPr>
            <a:spLocks noGrp="1"/>
          </p:cNvSpPr>
          <p:nvPr>
            <p:ph type="subTitle" idx="1"/>
          </p:nvPr>
        </p:nvSpPr>
        <p:spPr>
          <a:xfrm>
            <a:off x="0" y="2621705"/>
            <a:ext cx="9144000" cy="1094487"/>
          </a:xfrm>
          <a:prstGeom prst="rect">
            <a:avLst/>
          </a:prstGeom>
        </p:spPr>
        <p:txBody>
          <a:bodyPr/>
          <a:lstStyle>
            <a:lvl1pPr marL="0" indent="0" algn="ctr" defTabSz="457200" rtl="0" eaLnBrk="1" latinLnBrk="0" hangingPunct="1">
              <a:lnSpc>
                <a:spcPct val="80000"/>
              </a:lnSpc>
              <a:spcBef>
                <a:spcPct val="0"/>
              </a:spcBef>
              <a:buNone/>
              <a:defRPr lang="en-US" sz="1600" b="0" kern="1200" spc="0" dirty="0">
                <a:solidFill>
                  <a:schemeClr val="accent5"/>
                </a:solidFill>
                <a:latin typeface="+mn-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velti_small_logo.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3989" y="4817466"/>
            <a:ext cx="625332" cy="184847"/>
          </a:xfrm>
          <a:prstGeom prst="rect">
            <a:avLst/>
          </a:prstGeom>
          <a:effectLst/>
        </p:spPr>
      </p:pic>
      <p:sp>
        <p:nvSpPr>
          <p:cNvPr id="10" name="Slide Number Placeholder 5"/>
          <p:cNvSpPr txBox="1">
            <a:spLocks/>
          </p:cNvSpPr>
          <p:nvPr userDrawn="1"/>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lumMod val="65000"/>
                  </a:schemeClr>
                </a:solidFill>
              </a:rPr>
              <a:pPr/>
              <a:t>‹Nr.›</a:t>
            </a:fld>
            <a:endParaRPr lang="en-US" sz="800" dirty="0">
              <a:solidFill>
                <a:schemeClr val="bg1">
                  <a:lumMod val="65000"/>
                </a:schemeClr>
              </a:solidFill>
            </a:endParaRPr>
          </a:p>
        </p:txBody>
      </p:sp>
    </p:spTree>
    <p:extLst>
      <p:ext uri="{BB962C8B-B14F-4D97-AF65-F5344CB8AC3E}">
        <p14:creationId xmlns:p14="http://schemas.microsoft.com/office/powerpoint/2010/main" val="145606483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dirty="0">
              <a:solidFill>
                <a:schemeClr val="bg1"/>
              </a:solidFill>
            </a:endParaRPr>
          </a:p>
        </p:txBody>
      </p:sp>
      <p:sp>
        <p:nvSpPr>
          <p:cNvPr id="4" name="Title Placeholder 3"/>
          <p:cNvSpPr>
            <a:spLocks noGrp="1"/>
          </p:cNvSpPr>
          <p:nvPr>
            <p:ph type="title"/>
          </p:nvPr>
        </p:nvSpPr>
        <p:spPr>
          <a:xfrm>
            <a:off x="403077"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56616"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spTree>
    <p:extLst>
      <p:ext uri="{BB962C8B-B14F-4D97-AF65-F5344CB8AC3E}">
        <p14:creationId xmlns:p14="http://schemas.microsoft.com/office/powerpoint/2010/main" val="642771113"/>
      </p:ext>
    </p:extLst>
  </p:cSld>
  <p:clrMap bg1="lt1" tx1="dk1" bg2="lt2" tx2="dk2" accent1="accent1" accent2="accent2" accent3="accent3" accent4="accent4" accent5="accent5" accent6="accent6" hlink="hlink" folHlink="folHlink"/>
  <p:sldLayoutIdLst>
    <p:sldLayoutId id="2147483856" r:id="rId1"/>
    <p:sldLayoutId id="2147483862" r:id="rId2"/>
    <p:sldLayoutId id="2147483859" r:id="rId3"/>
    <p:sldLayoutId id="2147483833" r:id="rId4"/>
    <p:sldLayoutId id="2147483863" r:id="rId5"/>
    <p:sldLayoutId id="2147483860" r:id="rId6"/>
    <p:sldLayoutId id="2147483866" r:id="rId7"/>
    <p:sldLayoutId id="2147483861" r:id="rId8"/>
    <p:sldLayoutId id="2147483855" r:id="rId9"/>
    <p:sldLayoutId id="2147483867" r:id="rId10"/>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cap="all" spc="0" baseline="0" dirty="0">
          <a:solidFill>
            <a:schemeClr val="accent5"/>
          </a:solidFill>
          <a:latin typeface="+mn-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a:solidFill>
                <a:schemeClr val="bg1"/>
              </a:solidFill>
            </a:endParaRPr>
          </a:p>
        </p:txBody>
      </p:sp>
      <p:sp>
        <p:nvSpPr>
          <p:cNvPr id="4" name="Title Placeholder 3"/>
          <p:cNvSpPr>
            <a:spLocks noGrp="1"/>
          </p:cNvSpPr>
          <p:nvPr>
            <p:ph type="title"/>
          </p:nvPr>
        </p:nvSpPr>
        <p:spPr>
          <a:xfrm>
            <a:off x="434826"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88365"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spTree>
    <p:extLst>
      <p:ext uri="{BB962C8B-B14F-4D97-AF65-F5344CB8AC3E}">
        <p14:creationId xmlns:p14="http://schemas.microsoft.com/office/powerpoint/2010/main" val="149750826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spc="0" dirty="0">
          <a:solidFill>
            <a:srgbClr val="47C4EF"/>
          </a:solidFill>
          <a:latin typeface="+mj-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5"/>
          <p:cNvSpPr txBox="1">
            <a:spLocks/>
          </p:cNvSpPr>
          <p:nvPr/>
        </p:nvSpPr>
        <p:spPr>
          <a:xfrm>
            <a:off x="8657715" y="4819930"/>
            <a:ext cx="436226" cy="273844"/>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043F9F-3F39-43DA-9EAF-AE88095607C7}" type="slidenum">
              <a:rPr lang="en-US" sz="800" smtClean="0">
                <a:solidFill>
                  <a:schemeClr val="bg1"/>
                </a:solidFill>
              </a:rPr>
              <a:pPr/>
              <a:t>‹Nr.›</a:t>
            </a:fld>
            <a:endParaRPr lang="en-US" sz="800" dirty="0">
              <a:solidFill>
                <a:schemeClr val="bg1"/>
              </a:solidFill>
            </a:endParaRPr>
          </a:p>
        </p:txBody>
      </p:sp>
      <p:sp>
        <p:nvSpPr>
          <p:cNvPr id="4" name="Title Placeholder 3"/>
          <p:cNvSpPr>
            <a:spLocks noGrp="1"/>
          </p:cNvSpPr>
          <p:nvPr>
            <p:ph type="title"/>
          </p:nvPr>
        </p:nvSpPr>
        <p:spPr>
          <a:xfrm>
            <a:off x="403077" y="188313"/>
            <a:ext cx="8229600" cy="379098"/>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p:cNvSpPr>
            <a:spLocks noGrp="1"/>
          </p:cNvSpPr>
          <p:nvPr>
            <p:ph type="body" idx="1"/>
          </p:nvPr>
        </p:nvSpPr>
        <p:spPr>
          <a:xfrm>
            <a:off x="356616" y="1261873"/>
            <a:ext cx="6082770" cy="2688006"/>
          </a:xfrm>
          <a:prstGeom prst="rect">
            <a:avLst/>
          </a:prstGeom>
        </p:spPr>
        <p:txBody>
          <a:bodyPr vert="horz" lIns="91440" tIns="45720" rIns="91440" bIns="45720" rtlCol="0">
            <a:noAutofit/>
          </a:bodyPr>
          <a:lstStyle/>
          <a:p>
            <a:pPr lvl="0"/>
            <a:r>
              <a:rPr lang="en-US" dirty="0"/>
              <a:t>Click to edit Master text styles</a:t>
            </a:r>
          </a:p>
          <a:p>
            <a:pPr lvl="1"/>
            <a:endParaRPr lang="en-US" dirty="0"/>
          </a:p>
        </p:txBody>
      </p:sp>
      <p:sp>
        <p:nvSpPr>
          <p:cNvPr id="9" name="TextBox 8"/>
          <p:cNvSpPr txBox="1"/>
          <p:nvPr/>
        </p:nvSpPr>
        <p:spPr>
          <a:xfrm rot="16200000">
            <a:off x="8302273" y="4177439"/>
            <a:ext cx="1287838" cy="200055"/>
          </a:xfrm>
          <a:prstGeom prst="rect">
            <a:avLst/>
          </a:prstGeom>
          <a:noFill/>
          <a:ln>
            <a:noFill/>
          </a:ln>
        </p:spPr>
        <p:txBody>
          <a:bodyPr wrap="square" rtlCol="0">
            <a:spAutoFit/>
          </a:bodyPr>
          <a:lstStyle/>
          <a:p>
            <a:r>
              <a:rPr lang="en-US" sz="700" kern="0" dirty="0">
                <a:solidFill>
                  <a:schemeClr val="bg1">
                    <a:lumMod val="65000"/>
                  </a:schemeClr>
                </a:solidFill>
                <a:effectLst/>
                <a:latin typeface="+mn-lt"/>
              </a:rPr>
              <a:t>Proprietary and Confidential </a:t>
            </a:r>
          </a:p>
        </p:txBody>
      </p:sp>
      <p:pic>
        <p:nvPicPr>
          <p:cNvPr id="10" name="Picture 4" descr="https://www.velti.com/images/footer_logo.png">
            <a:extLst>
              <a:ext uri="{FF2B5EF4-FFF2-40B4-BE49-F238E27FC236}">
                <a16:creationId xmlns:a16="http://schemas.microsoft.com/office/drawing/2014/main" id="{84E98C85-54B1-B046-9A4C-2403CD2C557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8217312" y="4830883"/>
            <a:ext cx="531433" cy="1714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45815897"/>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Lst>
  <p:transition spd="slow">
    <p:push dir="u"/>
  </p:transition>
  <p:hf hdr="0" ftr="0" dt="0"/>
  <p:txStyles>
    <p:titleStyle>
      <a:lvl1pPr marL="0" algn="l" defTabSz="457200" rtl="0" eaLnBrk="1" latinLnBrk="0" hangingPunct="1">
        <a:lnSpc>
          <a:spcPct val="80000"/>
        </a:lnSpc>
        <a:spcBef>
          <a:spcPct val="0"/>
        </a:spcBef>
        <a:buNone/>
        <a:defRPr lang="en-US" sz="1800" b="0" kern="1200" cap="all" spc="0" baseline="0" dirty="0">
          <a:solidFill>
            <a:schemeClr val="accent5"/>
          </a:solidFill>
          <a:latin typeface="+mn-lt"/>
          <a:ea typeface="+mj-ea"/>
          <a:cs typeface="+mj-cs"/>
        </a:defRPr>
      </a:lvl1pPr>
    </p:titleStyle>
    <p:bodyStyle>
      <a:lvl1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1pPr>
      <a:lvl2pPr marL="0" indent="0" algn="l" defTabSz="457200" rtl="0" eaLnBrk="1" latinLnBrk="0" hangingPunct="1">
        <a:lnSpc>
          <a:spcPct val="100000"/>
        </a:lnSpc>
        <a:spcBef>
          <a:spcPts val="0"/>
        </a:spcBef>
        <a:spcAft>
          <a:spcPts val="600"/>
        </a:spcAft>
        <a:buFont typeface="Wingdings" charset="2"/>
        <a:buNone/>
        <a:defRPr lang="en-US" sz="6600" b="1" kern="1200" spc="0" dirty="0" smtClean="0">
          <a:solidFill>
            <a:schemeClr val="bg1">
              <a:lumMod val="50000"/>
            </a:schemeClr>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6600" b="1" kern="1200" spc="-150" dirty="0" smtClean="0">
          <a:solidFill>
            <a:schemeClr val="bg1"/>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6600" b="1" kern="1200" spc="-150" dirty="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omments" Target="../comments/commen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Vodafone%20Consumer/_Kampagnenu&#776;bersicht/Vodafone_Kampagnenu&#776;bersicht_180803.xls" TargetMode="External"/><Relationship Id="rId2" Type="http://schemas.openxmlformats.org/officeDocument/2006/relationships/hyperlink" Target="../../../_Campaign%20Calendar/Kampagnenkalender_180423.xlsx" TargetMode="External"/><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7">
            <a:extLst>
              <a:ext uri="{FF2B5EF4-FFF2-40B4-BE49-F238E27FC236}">
                <a16:creationId xmlns:a16="http://schemas.microsoft.com/office/drawing/2014/main" id="{F4507CFD-0C1C-F943-818F-F4BDE6969A05}"/>
              </a:ext>
            </a:extLst>
          </p:cNvPr>
          <p:cNvSpPr txBox="1">
            <a:spLocks/>
          </p:cNvSpPr>
          <p:nvPr/>
        </p:nvSpPr>
        <p:spPr>
          <a:xfrm>
            <a:off x="1704091" y="1918994"/>
            <a:ext cx="5740066" cy="788939"/>
          </a:xfrm>
          <a:prstGeom prst="rect">
            <a:avLst/>
          </a:prstGeom>
        </p:spPr>
        <p:txBody>
          <a:bodyPr vert="horz" lIns="91440" tIns="45720" rIns="91440" bIns="45720" rtlCol="0">
            <a:noAutofit/>
          </a:bodyPr>
          <a:lstStyle>
            <a:lvl1pPr marL="0" indent="0" algn="l" defTabSz="457200" rtl="0" eaLnBrk="1" latinLnBrk="0" hangingPunct="1">
              <a:lnSpc>
                <a:spcPct val="70000"/>
              </a:lnSpc>
              <a:spcBef>
                <a:spcPct val="0"/>
              </a:spcBef>
              <a:spcAft>
                <a:spcPts val="600"/>
              </a:spcAft>
              <a:buFont typeface="Wingdings" charset="2"/>
              <a:buNone/>
              <a:defRPr lang="en-US" sz="3400" b="0" kern="1200" cap="all" spc="-150" baseline="0" dirty="0">
                <a:solidFill>
                  <a:schemeClr val="bg2">
                    <a:lumMod val="50000"/>
                  </a:schemeClr>
                </a:solidFill>
                <a:effectLst/>
                <a:latin typeface="Tw Cen MT" panose="020B0602020104020603" pitchFamily="34" charset="0"/>
                <a:ea typeface="+mj-ea"/>
                <a:cs typeface="+mj-cs"/>
              </a:defRPr>
            </a:lvl1pPr>
            <a:lvl2pPr marL="0" indent="0" algn="l" defTabSz="457200" rtl="0" eaLnBrk="1" latinLnBrk="0" hangingPunct="1">
              <a:lnSpc>
                <a:spcPct val="100000"/>
              </a:lnSpc>
              <a:spcBef>
                <a:spcPts val="0"/>
              </a:spcBef>
              <a:spcAft>
                <a:spcPts val="600"/>
              </a:spcAft>
              <a:buFont typeface="Wingdings" charset="2"/>
              <a:buNone/>
              <a:defRPr lang="en-US" sz="2400" b="0" kern="1200" spc="0">
                <a:solidFill>
                  <a:srgbClr val="003399"/>
                </a:solidFill>
                <a:latin typeface="+mn-lt"/>
                <a:ea typeface="+mn-ea"/>
                <a:cs typeface="+mn-cs"/>
              </a:defRPr>
            </a:lvl2pPr>
            <a:lvl3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3pPr>
            <a:lvl4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2400" b="0" kern="1200" spc="-150">
                <a:solidFill>
                  <a:srgbClr val="00339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80000"/>
              </a:lnSpc>
              <a:spcBef>
                <a:spcPct val="0"/>
              </a:spcBef>
              <a:spcAft>
                <a:spcPts val="600"/>
              </a:spcAft>
              <a:buClrTx/>
              <a:buSzTx/>
              <a:buFont typeface="Wingdings" charset="2"/>
              <a:buNone/>
              <a:tabLst/>
              <a:defRPr/>
            </a:pPr>
            <a:r>
              <a:rPr kumimoji="0" lang="en-US" sz="2600" b="1" i="0" u="none" strike="noStrike" kern="1200" cap="all" spc="0" normalizeH="0" baseline="0" noProof="0" dirty="0">
                <a:ln>
                  <a:noFill/>
                </a:ln>
                <a:solidFill>
                  <a:srgbClr val="1BA7DB"/>
                </a:solidFill>
                <a:effectLst/>
                <a:uLnTx/>
                <a:uFillTx/>
                <a:latin typeface="Tw Cen MT" panose="020B0602020104020603" pitchFamily="34" charset="0"/>
                <a:ea typeface="+mj-ea"/>
                <a:cs typeface="+mj-cs"/>
              </a:rPr>
              <a:t>Velti für telekom</a:t>
            </a:r>
            <a:br>
              <a:rPr kumimoji="0" lang="en-US" sz="2600" b="1" i="0" u="none" strike="noStrike" kern="1200" cap="all" spc="0" normalizeH="0" baseline="0" noProof="0" dirty="0">
                <a:ln>
                  <a:noFill/>
                </a:ln>
                <a:solidFill>
                  <a:srgbClr val="1BA7DB"/>
                </a:solidFill>
                <a:effectLst/>
                <a:uLnTx/>
                <a:uFillTx/>
                <a:latin typeface="Tw Cen MT" panose="020B0602020104020603" pitchFamily="34" charset="0"/>
                <a:ea typeface="+mj-ea"/>
                <a:cs typeface="+mj-cs"/>
              </a:rPr>
            </a:br>
            <a:r>
              <a:rPr kumimoji="0" lang="en-US" sz="2600" b="1" i="0" u="none" strike="noStrike" kern="1200" cap="all" spc="0" normalizeH="0" baseline="0" noProof="0" dirty="0">
                <a:ln>
                  <a:noFill/>
                </a:ln>
                <a:solidFill>
                  <a:srgbClr val="1BA7DB"/>
                </a:solidFill>
                <a:effectLst/>
                <a:uLnTx/>
                <a:uFillTx/>
                <a:latin typeface="Tw Cen MT" panose="020B0602020104020603" pitchFamily="34" charset="0"/>
                <a:ea typeface="+mj-ea"/>
                <a:cs typeface="+mj-cs"/>
              </a:rPr>
              <a:t>KampagnenmanagementProzess</a:t>
            </a:r>
            <a:endParaRPr kumimoji="0" lang="en-US" sz="2600" b="0" i="0" u="none" strike="noStrike" kern="1200" cap="all" spc="0" normalizeH="0" baseline="0" noProof="0" dirty="0">
              <a:ln>
                <a:noFill/>
              </a:ln>
              <a:solidFill>
                <a:srgbClr val="1BA7DB"/>
              </a:solidFill>
              <a:effectLst/>
              <a:uLnTx/>
              <a:uFillTx/>
              <a:latin typeface="Tw Cen MT" panose="020B0602020104020603" pitchFamily="34" charset="0"/>
              <a:ea typeface="+mj-ea"/>
              <a:cs typeface="+mj-cs"/>
            </a:endParaRPr>
          </a:p>
        </p:txBody>
      </p:sp>
      <p:grpSp>
        <p:nvGrpSpPr>
          <p:cNvPr id="12" name="Group 27">
            <a:extLst>
              <a:ext uri="{FF2B5EF4-FFF2-40B4-BE49-F238E27FC236}">
                <a16:creationId xmlns:a16="http://schemas.microsoft.com/office/drawing/2014/main" id="{35AA62E5-D227-9141-8052-E0E4A54DEC50}"/>
              </a:ext>
            </a:extLst>
          </p:cNvPr>
          <p:cNvGrpSpPr/>
          <p:nvPr/>
        </p:nvGrpSpPr>
        <p:grpSpPr>
          <a:xfrm>
            <a:off x="1658372" y="1841473"/>
            <a:ext cx="5817856" cy="866460"/>
            <a:chOff x="1525418" y="1184302"/>
            <a:chExt cx="4976284" cy="1061941"/>
          </a:xfrm>
          <a:solidFill>
            <a:srgbClr val="C00000"/>
          </a:solidFill>
        </p:grpSpPr>
        <p:sp>
          <p:nvSpPr>
            <p:cNvPr id="13" name="Rectangle 28">
              <a:extLst>
                <a:ext uri="{FF2B5EF4-FFF2-40B4-BE49-F238E27FC236}">
                  <a16:creationId xmlns:a16="http://schemas.microsoft.com/office/drawing/2014/main" id="{F0521FED-263A-1D4B-A447-E838C8D69DBC}"/>
                </a:ext>
              </a:extLst>
            </p:cNvPr>
            <p:cNvSpPr/>
            <p:nvPr/>
          </p:nvSpPr>
          <p:spPr>
            <a:xfrm>
              <a:off x="1525418" y="1184302"/>
              <a:ext cx="39106"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Franklin Gothic Book"/>
                <a:ea typeface="+mn-ea"/>
                <a:cs typeface="+mn-cs"/>
              </a:endParaRPr>
            </a:p>
          </p:txBody>
        </p:sp>
        <p:sp>
          <p:nvSpPr>
            <p:cNvPr id="14" name="Rectangle 29">
              <a:extLst>
                <a:ext uri="{FF2B5EF4-FFF2-40B4-BE49-F238E27FC236}">
                  <a16:creationId xmlns:a16="http://schemas.microsoft.com/office/drawing/2014/main" id="{CE033659-2CFD-F344-AF4C-561956A67D5A}"/>
                </a:ext>
              </a:extLst>
            </p:cNvPr>
            <p:cNvSpPr/>
            <p:nvPr/>
          </p:nvSpPr>
          <p:spPr>
            <a:xfrm>
              <a:off x="6474270" y="1184302"/>
              <a:ext cx="27432" cy="1061941"/>
            </a:xfrm>
            <a:prstGeom prst="rect">
              <a:avLst/>
            </a:prstGeom>
            <a:solidFill>
              <a:srgbClr val="F979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95959"/>
                </a:solidFill>
                <a:effectLst/>
                <a:uLnTx/>
                <a:uFillTx/>
                <a:latin typeface="Franklin Gothic Book"/>
                <a:ea typeface="+mn-ea"/>
                <a:cs typeface="+mn-cs"/>
              </a:endParaRPr>
            </a:p>
          </p:txBody>
        </p:sp>
      </p:grpSp>
      <p:sp>
        <p:nvSpPr>
          <p:cNvPr id="15" name="Text Placeholder 4">
            <a:extLst>
              <a:ext uri="{FF2B5EF4-FFF2-40B4-BE49-F238E27FC236}">
                <a16:creationId xmlns:a16="http://schemas.microsoft.com/office/drawing/2014/main" id="{83E61B86-0316-F944-9716-8623CE6A5AB0}"/>
              </a:ext>
            </a:extLst>
          </p:cNvPr>
          <p:cNvSpPr txBox="1">
            <a:spLocks/>
          </p:cNvSpPr>
          <p:nvPr/>
        </p:nvSpPr>
        <p:spPr>
          <a:xfrm>
            <a:off x="2165655" y="4396131"/>
            <a:ext cx="4815315" cy="656937"/>
          </a:xfrm>
          <a:prstGeom prst="rect">
            <a:avLst/>
          </a:prstGeom>
        </p:spPr>
        <p:txBody>
          <a:bodyPr vert="horz" lIns="91440" tIns="45720" rIns="91440" bIns="45720" rtlCol="0">
            <a:noAutofit/>
          </a:bodyPr>
          <a:lstStyle>
            <a:lvl1pPr marL="285750" indent="-285750" algn="l" defTabSz="457200" rtl="0" eaLnBrk="1" latinLnBrk="0" hangingPunct="1">
              <a:lnSpc>
                <a:spcPct val="100000"/>
              </a:lnSpc>
              <a:spcBef>
                <a:spcPts val="0"/>
              </a:spcBef>
              <a:spcAft>
                <a:spcPts val="600"/>
              </a:spcAft>
              <a:buFont typeface="Wingdings" panose="05000000000000000000" pitchFamily="2" charset="2"/>
              <a:buChar char=""/>
              <a:defRPr lang="en-US" sz="1800" b="0" kern="1200" spc="0">
                <a:solidFill>
                  <a:schemeClr val="bg1">
                    <a:lumMod val="50000"/>
                  </a:schemeClr>
                </a:solidFill>
                <a:latin typeface="+mn-lt"/>
                <a:ea typeface="+mn-ea"/>
                <a:cs typeface="+mn-cs"/>
              </a:defRPr>
            </a:lvl1pPr>
            <a:lvl2pPr marL="292608" indent="-292608"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tabLst/>
              <a:defRPr lang="en-US" sz="1600" b="0" kern="1200" spc="0">
                <a:solidFill>
                  <a:schemeClr val="bg1">
                    <a:lumMod val="50000"/>
                  </a:schemeClr>
                </a:solidFill>
                <a:latin typeface="+mn-lt"/>
                <a:ea typeface="+mn-ea"/>
                <a:cs typeface="+mn-cs"/>
              </a:defRPr>
            </a:lvl2pPr>
            <a:lvl3pPr marL="515938" indent="-246063"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400" b="0" kern="1200" spc="0">
                <a:solidFill>
                  <a:schemeClr val="bg1">
                    <a:lumMod val="50000"/>
                  </a:schemeClr>
                </a:solidFill>
                <a:latin typeface="+mn-lt"/>
                <a:ea typeface="+mn-ea"/>
                <a:cs typeface="+mn-cs"/>
              </a:defRPr>
            </a:lvl3pPr>
            <a:lvl4pPr marL="688975" indent="-200025" algn="l" defTabSz="168275" rtl="0" eaLnBrk="1" latinLnBrk="0" hangingPunct="1">
              <a:lnSpc>
                <a:spcPct val="100000"/>
              </a:lnSpc>
              <a:spcBef>
                <a:spcPts val="0"/>
              </a:spcBef>
              <a:spcAft>
                <a:spcPts val="600"/>
              </a:spcAft>
              <a:buClr>
                <a:schemeClr val="bg1">
                  <a:lumMod val="50000"/>
                </a:schemeClr>
              </a:buClr>
              <a:buSzPct val="85000"/>
              <a:buFont typeface="Wingdings" panose="05000000000000000000" pitchFamily="2" charset="2"/>
              <a:buChar char=""/>
              <a:defRPr lang="en-US" sz="1200" b="0" kern="1200" spc="0">
                <a:solidFill>
                  <a:schemeClr val="bg1">
                    <a:lumMod val="50000"/>
                  </a:schemeClr>
                </a:solidFill>
                <a:latin typeface="+mn-lt"/>
                <a:ea typeface="+mn-ea"/>
                <a:cs typeface="+mn-cs"/>
              </a:defRPr>
            </a:lvl4pPr>
            <a:lvl5pPr marL="0" indent="0" algn="l" defTabSz="457200" rtl="0" eaLnBrk="1" latinLnBrk="0" hangingPunct="1">
              <a:lnSpc>
                <a:spcPct val="70000"/>
              </a:lnSpc>
              <a:spcBef>
                <a:spcPts val="0"/>
              </a:spcBef>
              <a:spcAft>
                <a:spcPts val="600"/>
              </a:spcAft>
              <a:buFont typeface="Wingdings" charset="2"/>
              <a:buNone/>
              <a:defRPr lang="en-US" sz="1100" b="0" kern="1200" spc="-15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600" b="0" i="0" u="none" strike="noStrike" kern="1200" cap="none" spc="0" normalizeH="0" baseline="0" noProof="0" dirty="0">
                <a:ln>
                  <a:noFill/>
                </a:ln>
                <a:solidFill>
                  <a:prstClr val="white">
                    <a:lumMod val="50000"/>
                  </a:prstClr>
                </a:solidFill>
                <a:effectLst/>
                <a:uLnTx/>
                <a:uFillTx/>
                <a:latin typeface="Franklin Gothic Medium"/>
                <a:ea typeface="+mn-ea"/>
                <a:cs typeface="+mn-cs"/>
              </a:rPr>
              <a:t>Proprietary Notice</a:t>
            </a:r>
          </a:p>
          <a:p>
            <a:pPr marL="0" marR="0" lvl="0"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r>
              <a:rPr kumimoji="0" lang="en-US" sz="600" b="0" i="0" u="none" strike="noStrike" kern="1200" cap="none" spc="0" normalizeH="0" baseline="0" noProof="0" dirty="0">
                <a:ln>
                  <a:noFill/>
                </a:ln>
                <a:solidFill>
                  <a:prstClr val="white">
                    <a:lumMod val="50000"/>
                  </a:prstClr>
                </a:solidFill>
                <a:effectLst/>
                <a:uLnTx/>
                <a:uFillTx/>
                <a:latin typeface="Franklin Gothic Book"/>
                <a:ea typeface="+mn-ea"/>
                <a:cs typeface="+mn-cs"/>
              </a:rPr>
              <a:t>This material is proprietary to Velti and Affiliates. It contains trade secrets and confidential information which is solely the property of Velti and its Affiliates. This material shall not be used, reproduced, copied, disclosed, and transmitted, in whole or in part, without the express consent of Velti. © 2019 Velti. All rights reserved.</a:t>
            </a:r>
          </a:p>
          <a:p>
            <a:pPr marL="0" marR="0" lvl="0" indent="0" algn="l" defTabSz="457200" rtl="0" eaLnBrk="1" fontAlgn="auto" latinLnBrk="0" hangingPunct="1">
              <a:lnSpc>
                <a:spcPct val="100000"/>
              </a:lnSpc>
              <a:spcBef>
                <a:spcPts val="0"/>
              </a:spcBef>
              <a:spcAft>
                <a:spcPts val="600"/>
              </a:spcAft>
              <a:buClrTx/>
              <a:buSzTx/>
              <a:buFont typeface="Wingdings" panose="05000000000000000000" pitchFamily="2" charset="2"/>
              <a:buNone/>
              <a:tabLst/>
              <a:defRPr/>
            </a:pPr>
            <a:endParaRPr kumimoji="0" lang="en-US" sz="600" b="0" i="0" u="none" strike="noStrike" kern="1200" cap="none" spc="0" normalizeH="0" baseline="0" noProof="0" dirty="0">
              <a:ln>
                <a:noFill/>
              </a:ln>
              <a:solidFill>
                <a:prstClr val="white">
                  <a:lumMod val="50000"/>
                </a:prstClr>
              </a:solidFill>
              <a:effectLst/>
              <a:uLnTx/>
              <a:uFillTx/>
              <a:latin typeface="Franklin Gothic Book"/>
              <a:ea typeface="+mn-ea"/>
              <a:cs typeface="+mn-cs"/>
            </a:endParaRPr>
          </a:p>
        </p:txBody>
      </p:sp>
      <p:sp>
        <p:nvSpPr>
          <p:cNvPr id="16" name="Oval 15">
            <a:extLst>
              <a:ext uri="{FF2B5EF4-FFF2-40B4-BE49-F238E27FC236}">
                <a16:creationId xmlns:a16="http://schemas.microsoft.com/office/drawing/2014/main" id="{32FC0E83-8FE1-AF4F-B8F6-B8747389C858}"/>
              </a:ext>
            </a:extLst>
          </p:cNvPr>
          <p:cNvSpPr/>
          <p:nvPr/>
        </p:nvSpPr>
        <p:spPr>
          <a:xfrm>
            <a:off x="4104894" y="3045244"/>
            <a:ext cx="949038" cy="949038"/>
          </a:xfrm>
          <a:prstGeom prst="ellipse">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8" name="Picture 6">
            <a:extLst>
              <a:ext uri="{FF2B5EF4-FFF2-40B4-BE49-F238E27FC236}">
                <a16:creationId xmlns:a16="http://schemas.microsoft.com/office/drawing/2014/main" id="{53EF8D9E-2E55-F24B-AC45-2F80A0F384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936865" y="628514"/>
            <a:ext cx="1260998" cy="536941"/>
          </a:xfrm>
          <a:prstGeom prst="rect">
            <a:avLst/>
          </a:prstGeom>
        </p:spPr>
      </p:pic>
      <p:pic>
        <p:nvPicPr>
          <p:cNvPr id="10" name="Grafik 9">
            <a:extLst>
              <a:ext uri="{FF2B5EF4-FFF2-40B4-BE49-F238E27FC236}">
                <a16:creationId xmlns:a16="http://schemas.microsoft.com/office/drawing/2014/main" id="{CAE2CE3B-8392-3E4B-BC1A-AEE7C6DF8FB1}"/>
              </a:ext>
            </a:extLst>
          </p:cNvPr>
          <p:cNvPicPr>
            <a:picLocks noChangeAspect="1"/>
          </p:cNvPicPr>
          <p:nvPr/>
        </p:nvPicPr>
        <p:blipFill>
          <a:blip r:embed="rId4"/>
          <a:stretch>
            <a:fillRect/>
          </a:stretch>
        </p:blipFill>
        <p:spPr>
          <a:xfrm>
            <a:off x="4212457" y="3331166"/>
            <a:ext cx="730277" cy="358932"/>
          </a:xfrm>
          <a:prstGeom prst="rect">
            <a:avLst/>
          </a:prstGeom>
        </p:spPr>
      </p:pic>
    </p:spTree>
    <p:extLst>
      <p:ext uri="{BB962C8B-B14F-4D97-AF65-F5344CB8AC3E}">
        <p14:creationId xmlns:p14="http://schemas.microsoft.com/office/powerpoint/2010/main" val="165007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cap="all" dirty="0"/>
              <a:t>Technisches SET-UP</a:t>
            </a:r>
            <a:endParaRPr lang="de-DE" cap="all" dirty="0">
              <a:solidFill>
                <a:schemeClr val="bg2">
                  <a:lumMod val="50000"/>
                </a:schemeClr>
              </a:solidFill>
              <a:latin typeface="+mj-lt"/>
            </a:endParaRPr>
          </a:p>
        </p:txBody>
      </p:sp>
      <p:sp>
        <p:nvSpPr>
          <p:cNvPr id="24" name="Text Placeholder 4"/>
          <p:cNvSpPr>
            <a:spLocks noGrp="1"/>
          </p:cNvSpPr>
          <p:nvPr>
            <p:ph type="body" sz="quarter" idx="10"/>
          </p:nvPr>
        </p:nvSpPr>
        <p:spPr>
          <a:xfrm>
            <a:off x="428563" y="775643"/>
            <a:ext cx="5441295" cy="4044416"/>
          </a:xfrm>
        </p:spPr>
        <p:txBody>
          <a:bodyPr>
            <a:noAutofit/>
          </a:bodyPr>
          <a:lstStyle/>
          <a:p>
            <a:pPr indent="-285750" defTabSz="914400">
              <a:lnSpc>
                <a:spcPts val="1600"/>
              </a:lnSpc>
              <a:spcBef>
                <a:spcPts val="300"/>
              </a:spcBef>
              <a:spcAft>
                <a:spcPts val="1200"/>
              </a:spcAft>
              <a:buClr>
                <a:schemeClr val="bg2">
                  <a:lumMod val="75000"/>
                </a:schemeClr>
              </a:buClr>
            </a:pPr>
            <a:r>
              <a:rPr lang="de-DE" sz="1200" dirty="0">
                <a:solidFill>
                  <a:srgbClr val="F77932"/>
                </a:solidFill>
                <a:latin typeface="Franklin Gothic Medium"/>
              </a:rPr>
              <a:t>Wir verfügen über alle Anbindungen und Systemkomponenten für ein zuverlässiges und effizientes Kampagnenmanagement</a:t>
            </a:r>
          </a:p>
          <a:p>
            <a:pPr marL="285750" indent="-285750">
              <a:spcAft>
                <a:spcPts val="0"/>
              </a:spcAft>
              <a:buClr>
                <a:schemeClr val="bg1">
                  <a:lumMod val="65000"/>
                </a:schemeClr>
              </a:buClr>
              <a:buFont typeface="Wingdings" charset="2"/>
              <a:buChar char="§"/>
              <a:defRPr/>
            </a:pPr>
            <a:r>
              <a:rPr lang="de-DE" sz="1200" dirty="0">
                <a:solidFill>
                  <a:schemeClr val="tx1">
                    <a:lumMod val="65000"/>
                    <a:lumOff val="35000"/>
                  </a:schemeClr>
                </a:solidFill>
              </a:rPr>
              <a:t>Direkte Anbindung an alle relevanten Systeme:</a:t>
            </a:r>
          </a:p>
          <a:p>
            <a:pPr marL="509080" lvl="2" indent="-285750" defTabSz="457200">
              <a:spcAft>
                <a:spcPts val="0"/>
              </a:spcAft>
              <a:buClr>
                <a:schemeClr val="bg1">
                  <a:lumMod val="65000"/>
                </a:schemeClr>
              </a:buClr>
              <a:buFont typeface="Wingdings" charset="2"/>
              <a:buChar char="§"/>
              <a:defRPr/>
            </a:pPr>
            <a:r>
              <a:rPr lang="de-DE" sz="1200" dirty="0">
                <a:solidFill>
                  <a:srgbClr val="000000"/>
                </a:solidFill>
                <a:latin typeface="Franklin Gothic Medium"/>
              </a:rPr>
              <a:t>SMS-C/MMS-C </a:t>
            </a:r>
            <a:r>
              <a:rPr lang="de-DE" sz="1200" dirty="0">
                <a:solidFill>
                  <a:schemeClr val="tx1">
                    <a:lumMod val="65000"/>
                    <a:lumOff val="35000"/>
                  </a:schemeClr>
                </a:solidFill>
              </a:rPr>
              <a:t>Anbindung (MM7/MM3)</a:t>
            </a:r>
          </a:p>
          <a:p>
            <a:pPr marL="509080" lvl="2" indent="-285750" defTabSz="457200">
              <a:spcAft>
                <a:spcPts val="0"/>
              </a:spcAft>
              <a:buClr>
                <a:schemeClr val="bg1">
                  <a:lumMod val="65000"/>
                </a:schemeClr>
              </a:buClr>
              <a:buFont typeface="Wingdings" charset="2"/>
              <a:buChar char="§"/>
              <a:defRPr/>
            </a:pPr>
            <a:r>
              <a:rPr lang="de-DE" sz="1200" dirty="0">
                <a:solidFill>
                  <a:srgbClr val="000000"/>
                </a:solidFill>
                <a:latin typeface="Franklin Gothic Medium"/>
              </a:rPr>
              <a:t>File Transfer </a:t>
            </a:r>
            <a:r>
              <a:rPr lang="de-DE" sz="1200" dirty="0">
                <a:solidFill>
                  <a:schemeClr val="tx1">
                    <a:lumMod val="65000"/>
                    <a:lumOff val="35000"/>
                  </a:schemeClr>
                </a:solidFill>
              </a:rPr>
              <a:t>via SFTP (Datendrehscheibe) und SDR (Secure Data </a:t>
            </a:r>
            <a:r>
              <a:rPr lang="de-DE" sz="1200" dirty="0" err="1">
                <a:solidFill>
                  <a:schemeClr val="tx1">
                    <a:lumMod val="65000"/>
                    <a:lumOff val="35000"/>
                  </a:schemeClr>
                </a:solidFill>
              </a:rPr>
              <a:t>Room</a:t>
            </a:r>
            <a:r>
              <a:rPr lang="de-DE" sz="1200" dirty="0">
                <a:solidFill>
                  <a:schemeClr val="tx1">
                    <a:lumMod val="65000"/>
                    <a:lumOff val="35000"/>
                  </a:schemeClr>
                </a:solidFill>
              </a:rPr>
              <a:t>)</a:t>
            </a:r>
          </a:p>
          <a:p>
            <a:pPr marL="509080" lvl="2" indent="-285750" defTabSz="457200">
              <a:spcAft>
                <a:spcPts val="0"/>
              </a:spcAft>
              <a:buClr>
                <a:schemeClr val="bg1">
                  <a:lumMod val="65000"/>
                </a:schemeClr>
              </a:buClr>
              <a:buFont typeface="Wingdings" charset="2"/>
              <a:buChar char="§"/>
              <a:defRPr/>
            </a:pPr>
            <a:r>
              <a:rPr lang="de-DE" sz="1200" dirty="0">
                <a:solidFill>
                  <a:srgbClr val="000000"/>
                </a:solidFill>
                <a:latin typeface="Franklin Gothic Medium"/>
              </a:rPr>
              <a:t>DNS-Eintrag</a:t>
            </a:r>
            <a:r>
              <a:rPr lang="de-DE" sz="1200" dirty="0">
                <a:solidFill>
                  <a:schemeClr val="tx1">
                    <a:lumMod val="65000"/>
                    <a:lumOff val="35000"/>
                  </a:schemeClr>
                </a:solidFill>
              </a:rPr>
              <a:t> zum einfachen Anlegen mobiler Landingpages</a:t>
            </a:r>
          </a:p>
          <a:p>
            <a:pPr marL="509080" lvl="2" indent="-285750" defTabSz="457200">
              <a:spcAft>
                <a:spcPts val="200"/>
              </a:spcAft>
              <a:buClr>
                <a:schemeClr val="bg1">
                  <a:lumMod val="65000"/>
                </a:schemeClr>
              </a:buClr>
              <a:buFont typeface="Wingdings" charset="2"/>
              <a:buChar char="§"/>
              <a:defRPr/>
            </a:pPr>
            <a:r>
              <a:rPr lang="de-DE" sz="1200" dirty="0">
                <a:solidFill>
                  <a:srgbClr val="000000"/>
                </a:solidFill>
                <a:latin typeface="Franklin Gothic Medium"/>
              </a:rPr>
              <a:t>IP-</a:t>
            </a:r>
            <a:r>
              <a:rPr lang="de-DE" sz="1200" dirty="0" err="1">
                <a:solidFill>
                  <a:srgbClr val="000000"/>
                </a:solidFill>
                <a:latin typeface="Franklin Gothic Medium"/>
              </a:rPr>
              <a:t>to</a:t>
            </a:r>
            <a:r>
              <a:rPr lang="de-DE" sz="1200" dirty="0">
                <a:solidFill>
                  <a:srgbClr val="000000"/>
                </a:solidFill>
                <a:latin typeface="Franklin Gothic Medium"/>
              </a:rPr>
              <a:t>-MSISDN</a:t>
            </a:r>
            <a:r>
              <a:rPr lang="de-DE" sz="1200" dirty="0">
                <a:solidFill>
                  <a:schemeClr val="tx1">
                    <a:lumMod val="65000"/>
                    <a:lumOff val="35000"/>
                  </a:schemeClr>
                </a:solidFill>
              </a:rPr>
              <a:t> Schnittstelle (CRISP Plattform) </a:t>
            </a:r>
          </a:p>
          <a:p>
            <a:pPr marL="509080" lvl="2" indent="-285750" defTabSz="457200">
              <a:spcAft>
                <a:spcPts val="0"/>
              </a:spcAft>
              <a:buClr>
                <a:schemeClr val="bg1">
                  <a:lumMod val="65000"/>
                </a:schemeClr>
              </a:buClr>
              <a:buFont typeface="Wingdings" charset="2"/>
              <a:buChar char="§"/>
              <a:defRPr/>
            </a:pPr>
            <a:r>
              <a:rPr lang="de-DE" sz="1200" dirty="0">
                <a:latin typeface="+mj-lt"/>
              </a:rPr>
              <a:t>IDM</a:t>
            </a:r>
            <a:r>
              <a:rPr lang="de-DE" sz="1200" dirty="0"/>
              <a:t> </a:t>
            </a:r>
            <a:r>
              <a:rPr lang="de-DE" sz="1200" dirty="0">
                <a:solidFill>
                  <a:schemeClr val="tx1">
                    <a:lumMod val="65000"/>
                    <a:lumOff val="35000"/>
                  </a:schemeClr>
                </a:solidFill>
              </a:rPr>
              <a:t>(„Telekom Login“ Single </a:t>
            </a:r>
            <a:r>
              <a:rPr lang="de-DE" sz="1200" dirty="0" err="1">
                <a:solidFill>
                  <a:schemeClr val="tx1">
                    <a:lumMod val="65000"/>
                    <a:lumOff val="35000"/>
                  </a:schemeClr>
                </a:solidFill>
              </a:rPr>
              <a:t>Sign</a:t>
            </a:r>
            <a:r>
              <a:rPr lang="de-DE" sz="1200" dirty="0">
                <a:solidFill>
                  <a:schemeClr val="tx1">
                    <a:lumMod val="65000"/>
                    <a:lumOff val="35000"/>
                  </a:schemeClr>
                </a:solidFill>
              </a:rPr>
              <a:t> On), </a:t>
            </a:r>
          </a:p>
          <a:p>
            <a:pPr marL="509080" lvl="2" indent="-285750" defTabSz="457200">
              <a:buClr>
                <a:schemeClr val="bg1">
                  <a:lumMod val="65000"/>
                </a:schemeClr>
              </a:buClr>
              <a:buFont typeface="Wingdings" charset="2"/>
              <a:buChar char="§"/>
              <a:defRPr/>
            </a:pPr>
            <a:r>
              <a:rPr lang="de-DE" sz="1200" dirty="0">
                <a:latin typeface="+mj-lt"/>
              </a:rPr>
              <a:t>CTPS</a:t>
            </a:r>
            <a:r>
              <a:rPr lang="de-DE" sz="1200" dirty="0"/>
              <a:t> </a:t>
            </a:r>
            <a:r>
              <a:rPr lang="de-DE" sz="1200" dirty="0">
                <a:solidFill>
                  <a:schemeClr val="tx1">
                    <a:lumMod val="65000"/>
                    <a:lumOff val="35000"/>
                  </a:schemeClr>
                </a:solidFill>
              </a:rPr>
              <a:t>(</a:t>
            </a:r>
            <a:r>
              <a:rPr lang="de-DE" sz="1200" dirty="0" err="1">
                <a:solidFill>
                  <a:schemeClr val="tx1">
                    <a:lumMod val="65000"/>
                    <a:lumOff val="35000"/>
                  </a:schemeClr>
                </a:solidFill>
              </a:rPr>
              <a:t>Connected</a:t>
            </a:r>
            <a:r>
              <a:rPr lang="de-DE" sz="1200" dirty="0">
                <a:solidFill>
                  <a:schemeClr val="tx1">
                    <a:lumMod val="65000"/>
                    <a:lumOff val="35000"/>
                  </a:schemeClr>
                </a:solidFill>
              </a:rPr>
              <a:t> Touch Point Suite)</a:t>
            </a:r>
          </a:p>
          <a:p>
            <a:pPr marL="285750" indent="-285750">
              <a:spcAft>
                <a:spcPts val="300"/>
              </a:spcAft>
              <a:buClr>
                <a:schemeClr val="bg1">
                  <a:lumMod val="65000"/>
                </a:schemeClr>
              </a:buClr>
              <a:buFont typeface="Wingdings" charset="2"/>
              <a:buChar char="§"/>
              <a:defRPr/>
            </a:pPr>
            <a:r>
              <a:rPr lang="de-DE" sz="1200" dirty="0">
                <a:latin typeface="+mj-lt"/>
              </a:rPr>
              <a:t>Kampagnen-Management-Tool </a:t>
            </a:r>
            <a:r>
              <a:rPr lang="de-DE" sz="1200" dirty="0">
                <a:solidFill>
                  <a:schemeClr val="tx1">
                    <a:lumMod val="65000"/>
                    <a:lumOff val="35000"/>
                  </a:schemeClr>
                </a:solidFill>
              </a:rPr>
              <a:t>(CMT) zur übersichtlichen Darstellung </a:t>
            </a:r>
            <a:br>
              <a:rPr lang="de-DE" sz="1200" dirty="0">
                <a:solidFill>
                  <a:schemeClr val="tx1">
                    <a:lumMod val="65000"/>
                    <a:lumOff val="35000"/>
                  </a:schemeClr>
                </a:solidFill>
              </a:rPr>
            </a:br>
            <a:r>
              <a:rPr lang="de-DE" sz="1200" dirty="0">
                <a:solidFill>
                  <a:schemeClr val="tx1">
                    <a:lumMod val="65000"/>
                    <a:lumOff val="35000"/>
                  </a:schemeClr>
                </a:solidFill>
              </a:rPr>
              <a:t>des Kampagnenaufbaus und Kampagnenfreigabe</a:t>
            </a:r>
          </a:p>
          <a:p>
            <a:pPr marL="285750" indent="-285750">
              <a:spcAft>
                <a:spcPts val="300"/>
              </a:spcAft>
              <a:buClr>
                <a:schemeClr val="bg1">
                  <a:lumMod val="65000"/>
                </a:schemeClr>
              </a:buClr>
              <a:buFont typeface="Wingdings" charset="2"/>
              <a:buChar char="§"/>
              <a:defRPr/>
            </a:pPr>
            <a:r>
              <a:rPr lang="de-DE" sz="1200" dirty="0">
                <a:solidFill>
                  <a:schemeClr val="tx1">
                    <a:lumMod val="65000"/>
                    <a:lumOff val="35000"/>
                  </a:schemeClr>
                </a:solidFill>
              </a:rPr>
              <a:t>Individuelle </a:t>
            </a:r>
            <a:r>
              <a:rPr lang="de-DE" sz="1200" dirty="0">
                <a:latin typeface="+mj-lt"/>
              </a:rPr>
              <a:t>Kreation und Optimierung der Contents </a:t>
            </a:r>
            <a:r>
              <a:rPr lang="de-DE" sz="1200" dirty="0">
                <a:solidFill>
                  <a:schemeClr val="tx1">
                    <a:lumMod val="65000"/>
                    <a:lumOff val="35000"/>
                  </a:schemeClr>
                </a:solidFill>
              </a:rPr>
              <a:t>und Landingpages </a:t>
            </a:r>
            <a:br>
              <a:rPr lang="de-DE" sz="1200" dirty="0">
                <a:solidFill>
                  <a:schemeClr val="tx1">
                    <a:lumMod val="65000"/>
                    <a:lumOff val="35000"/>
                  </a:schemeClr>
                </a:solidFill>
              </a:rPr>
            </a:br>
            <a:r>
              <a:rPr lang="de-DE" sz="1200" dirty="0">
                <a:solidFill>
                  <a:schemeClr val="tx1">
                    <a:lumMod val="65000"/>
                    <a:lumOff val="35000"/>
                  </a:schemeClr>
                </a:solidFill>
              </a:rPr>
              <a:t>für alle gängigen Endgeräte</a:t>
            </a:r>
          </a:p>
          <a:p>
            <a:pPr marL="285750" indent="-285750">
              <a:spcAft>
                <a:spcPts val="300"/>
              </a:spcAft>
              <a:buClr>
                <a:schemeClr val="bg1">
                  <a:lumMod val="65000"/>
                </a:schemeClr>
              </a:buClr>
              <a:buFont typeface="Wingdings" charset="2"/>
              <a:buChar char="§"/>
              <a:defRPr/>
            </a:pPr>
            <a:r>
              <a:rPr lang="de-DE" sz="1200" dirty="0">
                <a:latin typeface="+mj-lt"/>
              </a:rPr>
              <a:t>Personalisierte</a:t>
            </a:r>
            <a:r>
              <a:rPr lang="de-DE" sz="1200" dirty="0">
                <a:solidFill>
                  <a:schemeClr val="tx1">
                    <a:lumMod val="65000"/>
                    <a:lumOff val="35000"/>
                  </a:schemeClr>
                </a:solidFill>
              </a:rPr>
              <a:t> Kundenansprache</a:t>
            </a:r>
          </a:p>
          <a:p>
            <a:pPr marL="285750" indent="-285750">
              <a:spcAft>
                <a:spcPts val="300"/>
              </a:spcAft>
              <a:buClr>
                <a:schemeClr val="bg1">
                  <a:lumMod val="65000"/>
                </a:schemeClr>
              </a:buClr>
              <a:buFont typeface="Wingdings" charset="2"/>
              <a:buChar char="§"/>
              <a:defRPr/>
            </a:pPr>
            <a:r>
              <a:rPr lang="de-DE" sz="1200" dirty="0">
                <a:latin typeface="+mj-lt"/>
              </a:rPr>
              <a:t>„</a:t>
            </a:r>
            <a:r>
              <a:rPr lang="de-DE" sz="1200" dirty="0" err="1">
                <a:latin typeface="+mj-lt"/>
              </a:rPr>
              <a:t>One</a:t>
            </a:r>
            <a:r>
              <a:rPr lang="de-DE" sz="1200" dirty="0">
                <a:latin typeface="+mj-lt"/>
              </a:rPr>
              <a:t>-Click-Aktivierung“ </a:t>
            </a:r>
            <a:r>
              <a:rPr lang="de-DE" sz="1200" dirty="0">
                <a:solidFill>
                  <a:schemeClr val="tx1">
                    <a:lumMod val="65000"/>
                    <a:lumOff val="35000"/>
                  </a:schemeClr>
                </a:solidFill>
              </a:rPr>
              <a:t>zur komfortablen Buchung von Diensten</a:t>
            </a:r>
          </a:p>
          <a:p>
            <a:pPr marL="285750" indent="-285750">
              <a:spcAft>
                <a:spcPts val="300"/>
              </a:spcAft>
              <a:buClr>
                <a:schemeClr val="bg1">
                  <a:lumMod val="65000"/>
                </a:schemeClr>
              </a:buClr>
              <a:buFont typeface="Wingdings" charset="2"/>
              <a:buChar char="§"/>
              <a:defRPr/>
            </a:pPr>
            <a:r>
              <a:rPr lang="de-DE" sz="1200" dirty="0">
                <a:latin typeface="+mj-lt"/>
              </a:rPr>
              <a:t>Gerätedatenbank </a:t>
            </a:r>
            <a:r>
              <a:rPr lang="de-DE" sz="1200" dirty="0">
                <a:solidFill>
                  <a:schemeClr val="tx1">
                    <a:lumMod val="65000"/>
                    <a:lumOff val="35000"/>
                  </a:schemeClr>
                </a:solidFill>
              </a:rPr>
              <a:t>zur Sicherstellung der optimalen Auslieferung der </a:t>
            </a:r>
            <a:br>
              <a:rPr lang="de-DE" sz="1200" dirty="0">
                <a:solidFill>
                  <a:schemeClr val="tx1">
                    <a:lumMod val="65000"/>
                    <a:lumOff val="35000"/>
                  </a:schemeClr>
                </a:solidFill>
              </a:rPr>
            </a:br>
            <a:r>
              <a:rPr lang="de-DE" sz="1200" dirty="0">
                <a:solidFill>
                  <a:schemeClr val="tx1">
                    <a:lumMod val="65000"/>
                    <a:lumOff val="35000"/>
                  </a:schemeClr>
                </a:solidFill>
              </a:rPr>
              <a:t>Inhalte für jedes Endgerät (endgerätespezifische Optimierung)</a:t>
            </a:r>
          </a:p>
          <a:p>
            <a:pPr marL="285750" indent="-285750">
              <a:spcAft>
                <a:spcPts val="300"/>
              </a:spcAft>
              <a:buClr>
                <a:schemeClr val="bg1">
                  <a:lumMod val="65000"/>
                </a:schemeClr>
              </a:buClr>
              <a:buFont typeface="Wingdings" charset="2"/>
              <a:buChar char="§"/>
              <a:defRPr/>
            </a:pPr>
            <a:r>
              <a:rPr lang="de-DE" sz="1200" dirty="0">
                <a:solidFill>
                  <a:schemeClr val="tx1">
                    <a:lumMod val="65000"/>
                    <a:lumOff val="35000"/>
                  </a:schemeClr>
                </a:solidFill>
              </a:rPr>
              <a:t>Auswertung der Zustellquote (</a:t>
            </a:r>
            <a:r>
              <a:rPr lang="de-DE" sz="1200" dirty="0" err="1">
                <a:latin typeface="+mj-lt"/>
              </a:rPr>
              <a:t>Delivery</a:t>
            </a:r>
            <a:r>
              <a:rPr lang="de-DE" sz="1200" dirty="0">
                <a:latin typeface="+mj-lt"/>
              </a:rPr>
              <a:t> </a:t>
            </a:r>
            <a:r>
              <a:rPr lang="de-DE" sz="1200" dirty="0" err="1">
                <a:latin typeface="+mj-lt"/>
              </a:rPr>
              <a:t>Notification</a:t>
            </a:r>
            <a:r>
              <a:rPr lang="de-DE" sz="1200" dirty="0">
                <a:solidFill>
                  <a:schemeClr val="tx1">
                    <a:lumMod val="65000"/>
                    <a:lumOff val="35000"/>
                  </a:schemeClr>
                </a:solidFill>
              </a:rPr>
              <a:t>)</a:t>
            </a:r>
          </a:p>
          <a:p>
            <a:pPr marL="285750" indent="-285750">
              <a:spcAft>
                <a:spcPts val="300"/>
              </a:spcAft>
              <a:buClr>
                <a:schemeClr val="bg1">
                  <a:lumMod val="65000"/>
                </a:schemeClr>
              </a:buClr>
              <a:buFont typeface="Wingdings" charset="2"/>
              <a:buChar char="§"/>
              <a:defRPr/>
            </a:pPr>
            <a:r>
              <a:rPr lang="de-DE" sz="1200" dirty="0">
                <a:latin typeface="+mj-lt"/>
              </a:rPr>
              <a:t>Kampagnenauswertung</a:t>
            </a:r>
          </a:p>
          <a:p>
            <a:pPr marL="285750" lvl="0" indent="-285750">
              <a:spcAft>
                <a:spcPts val="300"/>
              </a:spcAft>
              <a:buClr>
                <a:schemeClr val="bg1">
                  <a:lumMod val="65000"/>
                </a:schemeClr>
              </a:buClr>
              <a:buFont typeface="Wingdings" charset="2"/>
              <a:buChar char="§"/>
              <a:defRPr/>
            </a:pPr>
            <a:endParaRPr lang="de-DE" sz="1400" dirty="0">
              <a:solidFill>
                <a:srgbClr val="595959"/>
              </a:solidFill>
            </a:endParaRPr>
          </a:p>
        </p:txBody>
      </p:sp>
      <p:sp>
        <p:nvSpPr>
          <p:cNvPr id="14" name="Rectangle 19">
            <a:extLst>
              <a:ext uri="{FF2B5EF4-FFF2-40B4-BE49-F238E27FC236}">
                <a16:creationId xmlns:a16="http://schemas.microsoft.com/office/drawing/2014/main" id="{90F1AE90-17FD-C740-AEC9-B9CD28496646}"/>
              </a:ext>
            </a:extLst>
          </p:cNvPr>
          <p:cNvSpPr/>
          <p:nvPr/>
        </p:nvSpPr>
        <p:spPr>
          <a:xfrm>
            <a:off x="8779346" y="3616901"/>
            <a:ext cx="276246" cy="126085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3" name="Grafik 2">
            <a:extLst>
              <a:ext uri="{FF2B5EF4-FFF2-40B4-BE49-F238E27FC236}">
                <a16:creationId xmlns:a16="http://schemas.microsoft.com/office/drawing/2014/main" id="{68967BED-E484-BC46-BCDF-E9CE163CDFCB}"/>
              </a:ext>
            </a:extLst>
          </p:cNvPr>
          <p:cNvPicPr>
            <a:picLocks noChangeAspect="1"/>
          </p:cNvPicPr>
          <p:nvPr/>
        </p:nvPicPr>
        <p:blipFill>
          <a:blip r:embed="rId3"/>
          <a:stretch>
            <a:fillRect/>
          </a:stretch>
        </p:blipFill>
        <p:spPr>
          <a:xfrm>
            <a:off x="5869858" y="842963"/>
            <a:ext cx="2969341" cy="2195205"/>
          </a:xfrm>
          <a:prstGeom prst="rect">
            <a:avLst/>
          </a:prstGeom>
          <a:effectLst>
            <a:outerShdw blurRad="50800" dist="38100" dir="2700000" algn="tl" rotWithShape="0">
              <a:prstClr val="black">
                <a:alpha val="40000"/>
              </a:prstClr>
            </a:outerShdw>
          </a:effectLst>
        </p:spPr>
      </p:pic>
      <p:pic>
        <p:nvPicPr>
          <p:cNvPr id="5" name="Grafik 4">
            <a:extLst>
              <a:ext uri="{FF2B5EF4-FFF2-40B4-BE49-F238E27FC236}">
                <a16:creationId xmlns:a16="http://schemas.microsoft.com/office/drawing/2014/main" id="{DE9E8478-2DB8-4C48-868D-0473E4CFD505}"/>
              </a:ext>
            </a:extLst>
          </p:cNvPr>
          <p:cNvPicPr>
            <a:picLocks noChangeAspect="1"/>
          </p:cNvPicPr>
          <p:nvPr/>
        </p:nvPicPr>
        <p:blipFill>
          <a:blip r:embed="rId4"/>
          <a:stretch>
            <a:fillRect/>
          </a:stretch>
        </p:blipFill>
        <p:spPr>
          <a:xfrm rot="20487001">
            <a:off x="5728356" y="1942313"/>
            <a:ext cx="3376389" cy="2770441"/>
          </a:xfrm>
          <a:prstGeom prst="rect">
            <a:avLst/>
          </a:prstGeom>
        </p:spPr>
      </p:pic>
    </p:spTree>
    <p:extLst>
      <p:ext uri="{BB962C8B-B14F-4D97-AF65-F5344CB8AC3E}">
        <p14:creationId xmlns:p14="http://schemas.microsoft.com/office/powerpoint/2010/main" val="371567980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B82A9-D573-9443-A899-A5B73163F04E}"/>
              </a:ext>
            </a:extLst>
          </p:cNvPr>
          <p:cNvSpPr>
            <a:spLocks noGrp="1"/>
          </p:cNvSpPr>
          <p:nvPr>
            <p:ph type="title"/>
          </p:nvPr>
        </p:nvSpPr>
        <p:spPr/>
        <p:txBody>
          <a:bodyPr/>
          <a:lstStyle/>
          <a:p>
            <a:r>
              <a:rPr lang="de-DE" dirty="0"/>
              <a:t>ProzessÜberblick – Kommerzielles </a:t>
            </a:r>
          </a:p>
        </p:txBody>
      </p:sp>
      <p:sp>
        <p:nvSpPr>
          <p:cNvPr id="8" name="Abgerundetes Rechteck 7">
            <a:extLst>
              <a:ext uri="{FF2B5EF4-FFF2-40B4-BE49-F238E27FC236}">
                <a16:creationId xmlns:a16="http://schemas.microsoft.com/office/drawing/2014/main" id="{E2B265F8-A78B-D447-AA24-5770F422ECBA}"/>
              </a:ext>
            </a:extLst>
          </p:cNvPr>
          <p:cNvSpPr/>
          <p:nvPr/>
        </p:nvSpPr>
        <p:spPr>
          <a:xfrm>
            <a:off x="700445" y="1031256"/>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t>Kampagnenmanager</a:t>
            </a:r>
          </a:p>
        </p:txBody>
      </p:sp>
      <p:sp>
        <p:nvSpPr>
          <p:cNvPr id="9" name="Abgerundetes Rechteck 8">
            <a:extLst>
              <a:ext uri="{FF2B5EF4-FFF2-40B4-BE49-F238E27FC236}">
                <a16:creationId xmlns:a16="http://schemas.microsoft.com/office/drawing/2014/main" id="{F015C704-586E-1242-9191-FB5C27D4E9F4}"/>
              </a:ext>
            </a:extLst>
          </p:cNvPr>
          <p:cNvSpPr/>
          <p:nvPr/>
        </p:nvSpPr>
        <p:spPr>
          <a:xfrm>
            <a:off x="700445" y="1757998"/>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Einkaufsabteilung</a:t>
            </a:r>
          </a:p>
        </p:txBody>
      </p:sp>
      <p:sp>
        <p:nvSpPr>
          <p:cNvPr id="10" name="Abgerundetes Rechteck 9">
            <a:extLst>
              <a:ext uri="{FF2B5EF4-FFF2-40B4-BE49-F238E27FC236}">
                <a16:creationId xmlns:a16="http://schemas.microsoft.com/office/drawing/2014/main" id="{81C81645-37EA-D243-B8FC-1231E726FBD1}"/>
              </a:ext>
            </a:extLst>
          </p:cNvPr>
          <p:cNvSpPr/>
          <p:nvPr/>
        </p:nvSpPr>
        <p:spPr>
          <a:xfrm>
            <a:off x="700445" y="3263408"/>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900"/>
              <a:t>OCIProcessEngine@telekom.de</a:t>
            </a:r>
          </a:p>
        </p:txBody>
      </p:sp>
      <p:sp>
        <p:nvSpPr>
          <p:cNvPr id="11" name="Abgerundetes Rechteck 10">
            <a:extLst>
              <a:ext uri="{FF2B5EF4-FFF2-40B4-BE49-F238E27FC236}">
                <a16:creationId xmlns:a16="http://schemas.microsoft.com/office/drawing/2014/main" id="{44AC295A-409F-0B48-B573-5FD1D984632F}"/>
              </a:ext>
            </a:extLst>
          </p:cNvPr>
          <p:cNvSpPr/>
          <p:nvPr/>
        </p:nvSpPr>
        <p:spPr>
          <a:xfrm>
            <a:off x="706840" y="4177119"/>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Buchhaltung</a:t>
            </a:r>
          </a:p>
        </p:txBody>
      </p:sp>
      <p:sp>
        <p:nvSpPr>
          <p:cNvPr id="12" name="Abgerundetes Rechteck 11">
            <a:extLst>
              <a:ext uri="{FF2B5EF4-FFF2-40B4-BE49-F238E27FC236}">
                <a16:creationId xmlns:a16="http://schemas.microsoft.com/office/drawing/2014/main" id="{985F0C95-49D3-F44C-8CA4-D47E05383AAE}"/>
              </a:ext>
            </a:extLst>
          </p:cNvPr>
          <p:cNvSpPr/>
          <p:nvPr/>
        </p:nvSpPr>
        <p:spPr>
          <a:xfrm>
            <a:off x="6888501" y="4313907"/>
            <a:ext cx="1566417" cy="429768"/>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Velti</a:t>
            </a:r>
          </a:p>
        </p:txBody>
      </p:sp>
      <p:sp>
        <p:nvSpPr>
          <p:cNvPr id="13" name="Abgerundetes Rechteck 12">
            <a:extLst>
              <a:ext uri="{FF2B5EF4-FFF2-40B4-BE49-F238E27FC236}">
                <a16:creationId xmlns:a16="http://schemas.microsoft.com/office/drawing/2014/main" id="{EFB6FE92-2CC3-E943-A6DD-3C9AEC70A5B4}"/>
              </a:ext>
            </a:extLst>
          </p:cNvPr>
          <p:cNvSpPr/>
          <p:nvPr/>
        </p:nvSpPr>
        <p:spPr>
          <a:xfrm>
            <a:off x="6893371" y="1251308"/>
            <a:ext cx="1566417" cy="429768"/>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a:t>Velti</a:t>
            </a:r>
          </a:p>
        </p:txBody>
      </p:sp>
      <p:sp>
        <p:nvSpPr>
          <p:cNvPr id="16" name="Oval 15">
            <a:extLst>
              <a:ext uri="{FF2B5EF4-FFF2-40B4-BE49-F238E27FC236}">
                <a16:creationId xmlns:a16="http://schemas.microsoft.com/office/drawing/2014/main" id="{DB9D837A-901F-3946-87F6-AA5CF2CB6B15}"/>
              </a:ext>
            </a:extLst>
          </p:cNvPr>
          <p:cNvSpPr>
            <a:spLocks noChangeAspect="1"/>
          </p:cNvSpPr>
          <p:nvPr/>
        </p:nvSpPr>
        <p:spPr>
          <a:xfrm>
            <a:off x="2505439" y="1069274"/>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1</a:t>
            </a:r>
          </a:p>
        </p:txBody>
      </p:sp>
      <p:cxnSp>
        <p:nvCxnSpPr>
          <p:cNvPr id="17" name="Gerade Verbindung mit Pfeil 16">
            <a:extLst>
              <a:ext uri="{FF2B5EF4-FFF2-40B4-BE49-F238E27FC236}">
                <a16:creationId xmlns:a16="http://schemas.microsoft.com/office/drawing/2014/main" id="{1509482A-B053-CA48-9EC1-EA8E92AAD172}"/>
              </a:ext>
            </a:extLst>
          </p:cNvPr>
          <p:cNvCxnSpPr>
            <a:cxnSpLocks/>
            <a:stCxn id="16" idx="6"/>
          </p:cNvCxnSpPr>
          <p:nvPr/>
        </p:nvCxnSpPr>
        <p:spPr>
          <a:xfrm flipV="1">
            <a:off x="2865439" y="1231702"/>
            <a:ext cx="2092717" cy="17572"/>
          </a:xfrm>
          <a:prstGeom prst="straightConnector1">
            <a:avLst/>
          </a:prstGeom>
          <a:ln w="25400">
            <a:solidFill>
              <a:srgbClr val="DF1275"/>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942C800A-246C-794B-AAC8-C94E2AFFF686}"/>
              </a:ext>
            </a:extLst>
          </p:cNvPr>
          <p:cNvSpPr>
            <a:spLocks noChangeAspect="1"/>
          </p:cNvSpPr>
          <p:nvPr/>
        </p:nvSpPr>
        <p:spPr>
          <a:xfrm>
            <a:off x="2505439" y="4237104"/>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8</a:t>
            </a:r>
          </a:p>
        </p:txBody>
      </p:sp>
      <p:sp>
        <p:nvSpPr>
          <p:cNvPr id="19" name="Oval 18">
            <a:extLst>
              <a:ext uri="{FF2B5EF4-FFF2-40B4-BE49-F238E27FC236}">
                <a16:creationId xmlns:a16="http://schemas.microsoft.com/office/drawing/2014/main" id="{CC57AD53-FBA2-0C40-A19B-47939C8833AA}"/>
              </a:ext>
            </a:extLst>
          </p:cNvPr>
          <p:cNvSpPr>
            <a:spLocks noChangeAspect="1"/>
          </p:cNvSpPr>
          <p:nvPr/>
        </p:nvSpPr>
        <p:spPr>
          <a:xfrm>
            <a:off x="2505439" y="3299594"/>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5a</a:t>
            </a:r>
          </a:p>
        </p:txBody>
      </p:sp>
      <p:sp>
        <p:nvSpPr>
          <p:cNvPr id="20" name="Oval 19">
            <a:extLst>
              <a:ext uri="{FF2B5EF4-FFF2-40B4-BE49-F238E27FC236}">
                <a16:creationId xmlns:a16="http://schemas.microsoft.com/office/drawing/2014/main" id="{687E7DEC-F2EC-5C40-9D15-77B1904B1FC4}"/>
              </a:ext>
            </a:extLst>
          </p:cNvPr>
          <p:cNvSpPr>
            <a:spLocks noChangeAspect="1"/>
          </p:cNvSpPr>
          <p:nvPr/>
        </p:nvSpPr>
        <p:spPr>
          <a:xfrm>
            <a:off x="2505439" y="1795100"/>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a:solidFill>
                  <a:srgbClr val="DF1275"/>
                </a:solidFill>
              </a:rPr>
              <a:t>3a</a:t>
            </a:r>
          </a:p>
        </p:txBody>
      </p:sp>
      <p:sp>
        <p:nvSpPr>
          <p:cNvPr id="21" name="Oval 20">
            <a:extLst>
              <a:ext uri="{FF2B5EF4-FFF2-40B4-BE49-F238E27FC236}">
                <a16:creationId xmlns:a16="http://schemas.microsoft.com/office/drawing/2014/main" id="{1DC5CE95-3E36-4344-BAE4-8A54E8F2AAE3}"/>
              </a:ext>
            </a:extLst>
          </p:cNvPr>
          <p:cNvSpPr>
            <a:spLocks noChangeAspect="1"/>
          </p:cNvSpPr>
          <p:nvPr/>
        </p:nvSpPr>
        <p:spPr>
          <a:xfrm>
            <a:off x="6490416" y="3914125"/>
            <a:ext cx="360000" cy="360000"/>
          </a:xfrm>
          <a:prstGeom prst="ellipse">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6</a:t>
            </a:r>
          </a:p>
        </p:txBody>
      </p:sp>
      <p:sp>
        <p:nvSpPr>
          <p:cNvPr id="23" name="Oval 22">
            <a:extLst>
              <a:ext uri="{FF2B5EF4-FFF2-40B4-BE49-F238E27FC236}">
                <a16:creationId xmlns:a16="http://schemas.microsoft.com/office/drawing/2014/main" id="{A72AA4C3-6549-364A-B2E7-7FCB9E99D9CF}"/>
              </a:ext>
            </a:extLst>
          </p:cNvPr>
          <p:cNvSpPr>
            <a:spLocks noChangeAspect="1"/>
          </p:cNvSpPr>
          <p:nvPr/>
        </p:nvSpPr>
        <p:spPr>
          <a:xfrm>
            <a:off x="6490416" y="1286214"/>
            <a:ext cx="360000" cy="360000"/>
          </a:xfrm>
          <a:prstGeom prst="ellipse">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2</a:t>
            </a:r>
          </a:p>
        </p:txBody>
      </p:sp>
      <p:sp>
        <p:nvSpPr>
          <p:cNvPr id="24" name="Oval 23">
            <a:extLst>
              <a:ext uri="{FF2B5EF4-FFF2-40B4-BE49-F238E27FC236}">
                <a16:creationId xmlns:a16="http://schemas.microsoft.com/office/drawing/2014/main" id="{A50DA635-09A2-5C40-AC56-6A61CFA1E4D0}"/>
              </a:ext>
            </a:extLst>
          </p:cNvPr>
          <p:cNvSpPr>
            <a:spLocks noChangeAspect="1"/>
          </p:cNvSpPr>
          <p:nvPr/>
        </p:nvSpPr>
        <p:spPr>
          <a:xfrm>
            <a:off x="6490416" y="4498438"/>
            <a:ext cx="360000" cy="360000"/>
          </a:xfrm>
          <a:prstGeom prst="ellipse">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7</a:t>
            </a:r>
          </a:p>
        </p:txBody>
      </p:sp>
      <p:cxnSp>
        <p:nvCxnSpPr>
          <p:cNvPr id="26" name="Gerade Verbindung mit Pfeil 25">
            <a:extLst>
              <a:ext uri="{FF2B5EF4-FFF2-40B4-BE49-F238E27FC236}">
                <a16:creationId xmlns:a16="http://schemas.microsoft.com/office/drawing/2014/main" id="{18737B1B-3602-5F4B-B598-25C193A93E33}"/>
              </a:ext>
            </a:extLst>
          </p:cNvPr>
          <p:cNvCxnSpPr>
            <a:cxnSpLocks/>
            <a:stCxn id="24" idx="2"/>
          </p:cNvCxnSpPr>
          <p:nvPr/>
        </p:nvCxnSpPr>
        <p:spPr>
          <a:xfrm flipH="1">
            <a:off x="4587073" y="4678438"/>
            <a:ext cx="1903343" cy="0"/>
          </a:xfrm>
          <a:prstGeom prst="straightConnector1">
            <a:avLst/>
          </a:prstGeom>
          <a:ln w="25400">
            <a:solidFill>
              <a:srgbClr val="1BA7DB"/>
            </a:solidFill>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33CED6CF-FFB3-3D4F-8CBC-BBC01D9F1E3D}"/>
              </a:ext>
            </a:extLst>
          </p:cNvPr>
          <p:cNvCxnSpPr>
            <a:cxnSpLocks/>
            <a:stCxn id="23" idx="2"/>
          </p:cNvCxnSpPr>
          <p:nvPr/>
        </p:nvCxnSpPr>
        <p:spPr>
          <a:xfrm flipH="1" flipV="1">
            <a:off x="4958157" y="1465814"/>
            <a:ext cx="1532259" cy="400"/>
          </a:xfrm>
          <a:prstGeom prst="straightConnector1">
            <a:avLst/>
          </a:prstGeom>
          <a:ln w="25400">
            <a:solidFill>
              <a:srgbClr val="1BA7DB"/>
            </a:solidFill>
            <a:tailEnd type="triangle"/>
          </a:ln>
        </p:spPr>
        <p:style>
          <a:lnRef idx="2">
            <a:schemeClr val="accent1"/>
          </a:lnRef>
          <a:fillRef idx="0">
            <a:schemeClr val="accent1"/>
          </a:fillRef>
          <a:effectRef idx="1">
            <a:schemeClr val="accent1"/>
          </a:effectRef>
          <a:fontRef idx="minor">
            <a:schemeClr val="tx1"/>
          </a:fontRef>
        </p:style>
      </p:cxnSp>
      <p:cxnSp>
        <p:nvCxnSpPr>
          <p:cNvPr id="28" name="Gerade Verbindung mit Pfeil 27">
            <a:extLst>
              <a:ext uri="{FF2B5EF4-FFF2-40B4-BE49-F238E27FC236}">
                <a16:creationId xmlns:a16="http://schemas.microsoft.com/office/drawing/2014/main" id="{B916C74A-A0B3-4946-B99C-F3C5974D3097}"/>
              </a:ext>
            </a:extLst>
          </p:cNvPr>
          <p:cNvCxnSpPr>
            <a:cxnSpLocks/>
            <a:stCxn id="18" idx="6"/>
          </p:cNvCxnSpPr>
          <p:nvPr/>
        </p:nvCxnSpPr>
        <p:spPr>
          <a:xfrm>
            <a:off x="2865439" y="4417104"/>
            <a:ext cx="1717661"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29" name="Gerade Verbindung mit Pfeil 28">
            <a:extLst>
              <a:ext uri="{FF2B5EF4-FFF2-40B4-BE49-F238E27FC236}">
                <a16:creationId xmlns:a16="http://schemas.microsoft.com/office/drawing/2014/main" id="{BBF83B79-9595-EF49-A05D-360F4D4BE2B0}"/>
              </a:ext>
            </a:extLst>
          </p:cNvPr>
          <p:cNvCxnSpPr>
            <a:cxnSpLocks/>
            <a:stCxn id="19" idx="6"/>
          </p:cNvCxnSpPr>
          <p:nvPr/>
        </p:nvCxnSpPr>
        <p:spPr>
          <a:xfrm>
            <a:off x="2865439" y="3479594"/>
            <a:ext cx="3523705" cy="2362"/>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79F60190-6199-044D-83A0-EB021400C6E3}"/>
              </a:ext>
            </a:extLst>
          </p:cNvPr>
          <p:cNvCxnSpPr>
            <a:cxnSpLocks/>
            <a:stCxn id="20" idx="6"/>
          </p:cNvCxnSpPr>
          <p:nvPr/>
        </p:nvCxnSpPr>
        <p:spPr>
          <a:xfrm flipV="1">
            <a:off x="2865439" y="1970910"/>
            <a:ext cx="2101849" cy="419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sp>
        <p:nvSpPr>
          <p:cNvPr id="32" name="Textfeld 31">
            <a:extLst>
              <a:ext uri="{FF2B5EF4-FFF2-40B4-BE49-F238E27FC236}">
                <a16:creationId xmlns:a16="http://schemas.microsoft.com/office/drawing/2014/main" id="{DDB2D59C-4FEF-EF49-8857-5B5435B554D1}"/>
              </a:ext>
            </a:extLst>
          </p:cNvPr>
          <p:cNvSpPr txBox="1"/>
          <p:nvPr/>
        </p:nvSpPr>
        <p:spPr>
          <a:xfrm>
            <a:off x="2883219" y="1001904"/>
            <a:ext cx="1954152" cy="238708"/>
          </a:xfrm>
          <a:prstGeom prst="rect">
            <a:avLst/>
          </a:prstGeom>
        </p:spPr>
        <p:txBody>
          <a:bodyPr vert="horz" wrap="none" lIns="91440" tIns="45720" rIns="91440" bIns="45720" rtlCol="0" anchor="ctr">
            <a:noAutofit/>
          </a:bodyPr>
          <a:lstStyle/>
          <a:p>
            <a:pPr algn="ctr"/>
            <a:r>
              <a:rPr lang="de-DE" sz="1200" b="0" cap="none" baseline="0">
                <a:latin typeface="+mj-lt"/>
              </a:rPr>
              <a:t>Kampagnenanfrage</a:t>
            </a:r>
          </a:p>
        </p:txBody>
      </p:sp>
      <p:sp>
        <p:nvSpPr>
          <p:cNvPr id="33" name="Textfeld 32">
            <a:extLst>
              <a:ext uri="{FF2B5EF4-FFF2-40B4-BE49-F238E27FC236}">
                <a16:creationId xmlns:a16="http://schemas.microsoft.com/office/drawing/2014/main" id="{BD5E24BE-A377-5549-B86B-D8AFF69DBA0E}"/>
              </a:ext>
            </a:extLst>
          </p:cNvPr>
          <p:cNvSpPr txBox="1"/>
          <p:nvPr/>
        </p:nvSpPr>
        <p:spPr>
          <a:xfrm>
            <a:off x="2878763" y="1739163"/>
            <a:ext cx="1954192" cy="238708"/>
          </a:xfrm>
          <a:prstGeom prst="rect">
            <a:avLst/>
          </a:prstGeom>
        </p:spPr>
        <p:txBody>
          <a:bodyPr vert="horz" wrap="none" lIns="91440" tIns="45720" rIns="91440" bIns="45720" rtlCol="0" anchor="ctr">
            <a:noAutofit/>
          </a:bodyPr>
          <a:lstStyle/>
          <a:p>
            <a:pPr algn="ctr"/>
            <a:r>
              <a:rPr lang="de-DE" sz="1200">
                <a:latin typeface="+mj-lt"/>
              </a:rPr>
              <a:t>Bestellung</a:t>
            </a:r>
          </a:p>
        </p:txBody>
      </p:sp>
      <p:sp>
        <p:nvSpPr>
          <p:cNvPr id="35" name="Textfeld 34">
            <a:extLst>
              <a:ext uri="{FF2B5EF4-FFF2-40B4-BE49-F238E27FC236}">
                <a16:creationId xmlns:a16="http://schemas.microsoft.com/office/drawing/2014/main" id="{E5B82ADF-0B15-2244-B9AE-E950F0EDFB82}"/>
              </a:ext>
            </a:extLst>
          </p:cNvPr>
          <p:cNvSpPr txBox="1"/>
          <p:nvPr/>
        </p:nvSpPr>
        <p:spPr>
          <a:xfrm>
            <a:off x="2925976" y="3247290"/>
            <a:ext cx="3403655" cy="251802"/>
          </a:xfrm>
          <a:prstGeom prst="rect">
            <a:avLst/>
          </a:prstGeom>
        </p:spPr>
        <p:txBody>
          <a:bodyPr vert="horz" wrap="none" lIns="91440" tIns="45720" rIns="91440" bIns="45720" rtlCol="0" anchor="ctr">
            <a:noAutofit/>
          </a:bodyPr>
          <a:lstStyle/>
          <a:p>
            <a:pPr algn="ctr"/>
            <a:r>
              <a:rPr lang="de-DE" sz="1200" dirty="0">
                <a:latin typeface="+mj-lt"/>
              </a:rPr>
              <a:t>Datenlieferung</a:t>
            </a:r>
          </a:p>
        </p:txBody>
      </p:sp>
      <p:sp>
        <p:nvSpPr>
          <p:cNvPr id="36" name="Textfeld 35">
            <a:extLst>
              <a:ext uri="{FF2B5EF4-FFF2-40B4-BE49-F238E27FC236}">
                <a16:creationId xmlns:a16="http://schemas.microsoft.com/office/drawing/2014/main" id="{4B87C976-49FC-4844-9F27-F2383D00FE20}"/>
              </a:ext>
            </a:extLst>
          </p:cNvPr>
          <p:cNvSpPr txBox="1"/>
          <p:nvPr/>
        </p:nvSpPr>
        <p:spPr>
          <a:xfrm>
            <a:off x="2869412" y="4177119"/>
            <a:ext cx="1615646" cy="238709"/>
          </a:xfrm>
          <a:prstGeom prst="rect">
            <a:avLst/>
          </a:prstGeom>
        </p:spPr>
        <p:txBody>
          <a:bodyPr vert="horz" wrap="none" lIns="91440" tIns="45720" rIns="91440" bIns="45720" rtlCol="0" anchor="ctr">
            <a:noAutofit/>
          </a:bodyPr>
          <a:lstStyle/>
          <a:p>
            <a:pPr algn="ctr"/>
            <a:r>
              <a:rPr lang="de-DE" sz="1200">
                <a:latin typeface="+mj-lt"/>
              </a:rPr>
              <a:t>Bezahlung</a:t>
            </a:r>
          </a:p>
        </p:txBody>
      </p:sp>
      <p:sp>
        <p:nvSpPr>
          <p:cNvPr id="37" name="Textfeld 36">
            <a:extLst>
              <a:ext uri="{FF2B5EF4-FFF2-40B4-BE49-F238E27FC236}">
                <a16:creationId xmlns:a16="http://schemas.microsoft.com/office/drawing/2014/main" id="{C55864EB-883D-9347-B392-7CA26FEEED01}"/>
              </a:ext>
            </a:extLst>
          </p:cNvPr>
          <p:cNvSpPr txBox="1"/>
          <p:nvPr/>
        </p:nvSpPr>
        <p:spPr>
          <a:xfrm>
            <a:off x="4699551" y="4419051"/>
            <a:ext cx="1767302" cy="273161"/>
          </a:xfrm>
          <a:prstGeom prst="rect">
            <a:avLst/>
          </a:prstGeom>
        </p:spPr>
        <p:txBody>
          <a:bodyPr vert="horz" wrap="none" lIns="91440" tIns="45720" rIns="91440" bIns="45720" rtlCol="0" anchor="ctr">
            <a:noAutofit/>
          </a:bodyPr>
          <a:lstStyle/>
          <a:p>
            <a:pPr indent="4763" algn="ctr"/>
            <a:r>
              <a:rPr lang="de-DE" sz="1200" dirty="0">
                <a:latin typeface="+mj-lt"/>
              </a:rPr>
              <a:t>Rechnung</a:t>
            </a:r>
          </a:p>
        </p:txBody>
      </p:sp>
      <p:sp>
        <p:nvSpPr>
          <p:cNvPr id="39" name="Textfeld 38">
            <a:extLst>
              <a:ext uri="{FF2B5EF4-FFF2-40B4-BE49-F238E27FC236}">
                <a16:creationId xmlns:a16="http://schemas.microsoft.com/office/drawing/2014/main" id="{A01076C4-BE88-0B4E-A4B4-86F709290F12}"/>
              </a:ext>
            </a:extLst>
          </p:cNvPr>
          <p:cNvSpPr txBox="1"/>
          <p:nvPr/>
        </p:nvSpPr>
        <p:spPr>
          <a:xfrm>
            <a:off x="5057248" y="1231701"/>
            <a:ext cx="1433168" cy="238708"/>
          </a:xfrm>
          <a:prstGeom prst="rect">
            <a:avLst/>
          </a:prstGeom>
        </p:spPr>
        <p:txBody>
          <a:bodyPr vert="horz" wrap="none" lIns="91440" tIns="45720" rIns="91440" bIns="45720" rtlCol="0" anchor="ctr">
            <a:noAutofit/>
          </a:bodyPr>
          <a:lstStyle/>
          <a:p>
            <a:pPr algn="ctr"/>
            <a:r>
              <a:rPr lang="de-DE" sz="1200">
                <a:latin typeface="+mj-lt"/>
              </a:rPr>
              <a:t>KVA</a:t>
            </a:r>
          </a:p>
        </p:txBody>
      </p:sp>
      <p:sp>
        <p:nvSpPr>
          <p:cNvPr id="41" name="Textfeld 40">
            <a:extLst>
              <a:ext uri="{FF2B5EF4-FFF2-40B4-BE49-F238E27FC236}">
                <a16:creationId xmlns:a16="http://schemas.microsoft.com/office/drawing/2014/main" id="{DD2ECF54-60E0-D94E-A8AB-3C986255B4C1}"/>
              </a:ext>
            </a:extLst>
          </p:cNvPr>
          <p:cNvSpPr txBox="1"/>
          <p:nvPr/>
        </p:nvSpPr>
        <p:spPr>
          <a:xfrm>
            <a:off x="2878763" y="1972882"/>
            <a:ext cx="1954193" cy="299617"/>
          </a:xfrm>
          <a:prstGeom prst="rect">
            <a:avLst/>
          </a:prstGeom>
        </p:spPr>
        <p:txBody>
          <a:bodyPr vert="horz" wrap="square" lIns="91440" tIns="45720" rIns="91440" bIns="45720" rtlCol="0" anchor="ctr">
            <a:noAutofit/>
          </a:bodyPr>
          <a:lstStyle/>
          <a:p>
            <a:endParaRPr lang="de-DE" sz="1400" b="0" cap="none" baseline="0">
              <a:latin typeface="+mn-lt"/>
            </a:endParaRPr>
          </a:p>
        </p:txBody>
      </p:sp>
      <p:sp>
        <p:nvSpPr>
          <p:cNvPr id="42" name="Textfeld 41">
            <a:extLst>
              <a:ext uri="{FF2B5EF4-FFF2-40B4-BE49-F238E27FC236}">
                <a16:creationId xmlns:a16="http://schemas.microsoft.com/office/drawing/2014/main" id="{D095776A-91BB-354B-8302-B8B1FA16A4EB}"/>
              </a:ext>
            </a:extLst>
          </p:cNvPr>
          <p:cNvSpPr txBox="1"/>
          <p:nvPr/>
        </p:nvSpPr>
        <p:spPr>
          <a:xfrm>
            <a:off x="3801574" y="2053436"/>
            <a:ext cx="0" cy="0"/>
          </a:xfrm>
          <a:prstGeom prst="rect">
            <a:avLst/>
          </a:prstGeom>
        </p:spPr>
        <p:txBody>
          <a:bodyPr vert="horz" wrap="none" lIns="91440" tIns="45720" rIns="91440" bIns="45720" rtlCol="0" anchor="ctr">
            <a:noAutofit/>
          </a:bodyPr>
          <a:lstStyle/>
          <a:p>
            <a:endParaRPr lang="de-DE" b="0" cap="none" baseline="0">
              <a:latin typeface="+mn-lt"/>
            </a:endParaRPr>
          </a:p>
        </p:txBody>
      </p:sp>
      <p:sp>
        <p:nvSpPr>
          <p:cNvPr id="43" name="Textfeld 42">
            <a:extLst>
              <a:ext uri="{FF2B5EF4-FFF2-40B4-BE49-F238E27FC236}">
                <a16:creationId xmlns:a16="http://schemas.microsoft.com/office/drawing/2014/main" id="{1566E2E8-96D8-8E42-8B9F-1339CCC70F9A}"/>
              </a:ext>
            </a:extLst>
          </p:cNvPr>
          <p:cNvSpPr txBox="1"/>
          <p:nvPr/>
        </p:nvSpPr>
        <p:spPr>
          <a:xfrm>
            <a:off x="3707231" y="2096979"/>
            <a:ext cx="0" cy="0"/>
          </a:xfrm>
          <a:prstGeom prst="rect">
            <a:avLst/>
          </a:prstGeom>
        </p:spPr>
        <p:txBody>
          <a:bodyPr vert="horz" wrap="none" lIns="91440" tIns="45720" rIns="91440" bIns="45720" rtlCol="0" anchor="ctr">
            <a:noAutofit/>
          </a:bodyPr>
          <a:lstStyle/>
          <a:p>
            <a:endParaRPr lang="de-DE" b="0" cap="none" baseline="0">
              <a:latin typeface="+mn-lt"/>
            </a:endParaRPr>
          </a:p>
        </p:txBody>
      </p:sp>
      <p:sp>
        <p:nvSpPr>
          <p:cNvPr id="44" name="Textfeld 43">
            <a:extLst>
              <a:ext uri="{FF2B5EF4-FFF2-40B4-BE49-F238E27FC236}">
                <a16:creationId xmlns:a16="http://schemas.microsoft.com/office/drawing/2014/main" id="{07F0B269-97B6-984C-A5C4-EFAD2428D214}"/>
              </a:ext>
            </a:extLst>
          </p:cNvPr>
          <p:cNvSpPr txBox="1"/>
          <p:nvPr/>
        </p:nvSpPr>
        <p:spPr>
          <a:xfrm>
            <a:off x="2891481" y="1993692"/>
            <a:ext cx="2018365" cy="237400"/>
          </a:xfrm>
          <a:prstGeom prst="rect">
            <a:avLst/>
          </a:prstGeom>
        </p:spPr>
        <p:txBody>
          <a:bodyPr vert="horz" wrap="square" lIns="91440" tIns="45720" rIns="91440" bIns="45720" rtlCol="0" anchor="ctr">
            <a:noAutofit/>
          </a:bodyPr>
          <a:lstStyle/>
          <a:p>
            <a:pPr algn="ctr">
              <a:lnSpc>
                <a:spcPts val="900"/>
              </a:lnSpc>
            </a:pPr>
            <a:r>
              <a:rPr lang="de-DE" sz="900"/>
              <a:t>(Ariba/E-Mail Alert)</a:t>
            </a:r>
            <a:endParaRPr lang="de-DE" sz="900" b="0" cap="none" baseline="0">
              <a:latin typeface="+mn-lt"/>
            </a:endParaRPr>
          </a:p>
        </p:txBody>
      </p:sp>
      <p:cxnSp>
        <p:nvCxnSpPr>
          <p:cNvPr id="45" name="Gerade Verbindung mit Pfeil 44">
            <a:extLst>
              <a:ext uri="{FF2B5EF4-FFF2-40B4-BE49-F238E27FC236}">
                <a16:creationId xmlns:a16="http://schemas.microsoft.com/office/drawing/2014/main" id="{D91CE99E-030D-DD47-AA53-93D24D3A77F1}"/>
              </a:ext>
            </a:extLst>
          </p:cNvPr>
          <p:cNvCxnSpPr>
            <a:cxnSpLocks/>
            <a:stCxn id="21" idx="2"/>
          </p:cNvCxnSpPr>
          <p:nvPr/>
        </p:nvCxnSpPr>
        <p:spPr>
          <a:xfrm flipH="1">
            <a:off x="4587073" y="4094125"/>
            <a:ext cx="1903343" cy="0"/>
          </a:xfrm>
          <a:prstGeom prst="straightConnector1">
            <a:avLst/>
          </a:prstGeom>
          <a:ln w="25400">
            <a:solidFill>
              <a:srgbClr val="1BA7DB"/>
            </a:solidFill>
            <a:tailEnd type="triangle"/>
          </a:ln>
        </p:spPr>
        <p:style>
          <a:lnRef idx="2">
            <a:schemeClr val="accent1"/>
          </a:lnRef>
          <a:fillRef idx="0">
            <a:schemeClr val="accent1"/>
          </a:fillRef>
          <a:effectRef idx="1">
            <a:schemeClr val="accent1"/>
          </a:effectRef>
          <a:fontRef idx="minor">
            <a:schemeClr val="tx1"/>
          </a:fontRef>
        </p:style>
      </p:cxnSp>
      <p:sp>
        <p:nvSpPr>
          <p:cNvPr id="46" name="Textfeld 45">
            <a:extLst>
              <a:ext uri="{FF2B5EF4-FFF2-40B4-BE49-F238E27FC236}">
                <a16:creationId xmlns:a16="http://schemas.microsoft.com/office/drawing/2014/main" id="{0B029268-564F-CA45-BD4D-C228F94B8A05}"/>
              </a:ext>
            </a:extLst>
          </p:cNvPr>
          <p:cNvSpPr txBox="1"/>
          <p:nvPr/>
        </p:nvSpPr>
        <p:spPr>
          <a:xfrm>
            <a:off x="4665439" y="3859612"/>
            <a:ext cx="1824977" cy="250605"/>
          </a:xfrm>
          <a:prstGeom prst="rect">
            <a:avLst/>
          </a:prstGeom>
        </p:spPr>
        <p:txBody>
          <a:bodyPr vert="horz" wrap="none" lIns="91440" tIns="45720" rIns="91440" bIns="45720" rtlCol="0" anchor="ctr">
            <a:noAutofit/>
          </a:bodyPr>
          <a:lstStyle/>
          <a:p>
            <a:pPr algn="ctr"/>
            <a:r>
              <a:rPr lang="de-DE" sz="1200">
                <a:latin typeface="+mj-lt"/>
              </a:rPr>
              <a:t>Lieferschein</a:t>
            </a:r>
          </a:p>
        </p:txBody>
      </p:sp>
      <p:sp>
        <p:nvSpPr>
          <p:cNvPr id="47" name="Textfeld 46">
            <a:extLst>
              <a:ext uri="{FF2B5EF4-FFF2-40B4-BE49-F238E27FC236}">
                <a16:creationId xmlns:a16="http://schemas.microsoft.com/office/drawing/2014/main" id="{EA4066A8-FF27-D34E-BFA6-BA25CDA52E5A}"/>
              </a:ext>
            </a:extLst>
          </p:cNvPr>
          <p:cNvSpPr txBox="1"/>
          <p:nvPr/>
        </p:nvSpPr>
        <p:spPr>
          <a:xfrm>
            <a:off x="5057249" y="1489489"/>
            <a:ext cx="1433168" cy="154284"/>
          </a:xfrm>
          <a:prstGeom prst="rect">
            <a:avLst/>
          </a:prstGeom>
        </p:spPr>
        <p:txBody>
          <a:bodyPr vert="horz" wrap="square" lIns="91440" tIns="45720" rIns="91440" bIns="45720" rtlCol="0" anchor="ctr">
            <a:noAutofit/>
          </a:bodyPr>
          <a:lstStyle/>
          <a:p>
            <a:pPr indent="4763" algn="ctr"/>
            <a:r>
              <a:rPr lang="de-DE" sz="900" b="0" cap="none" baseline="0" dirty="0">
                <a:latin typeface="+mn-lt"/>
              </a:rPr>
              <a:t>(</a:t>
            </a:r>
            <a:r>
              <a:rPr lang="de-DE" sz="900" b="0" cap="none" baseline="0" dirty="0" err="1">
                <a:latin typeface="+mn-lt"/>
              </a:rPr>
              <a:t>sevDesk</a:t>
            </a:r>
            <a:r>
              <a:rPr lang="de-DE" sz="900" b="0" cap="none" baseline="0" dirty="0">
                <a:latin typeface="+mn-lt"/>
              </a:rPr>
              <a:t>)</a:t>
            </a:r>
          </a:p>
        </p:txBody>
      </p:sp>
      <p:cxnSp>
        <p:nvCxnSpPr>
          <p:cNvPr id="53" name="Gerade Verbindung mit Pfeil 52">
            <a:extLst>
              <a:ext uri="{FF2B5EF4-FFF2-40B4-BE49-F238E27FC236}">
                <a16:creationId xmlns:a16="http://schemas.microsoft.com/office/drawing/2014/main" id="{12D646D4-8BA3-5A40-8B46-99E262669D72}"/>
              </a:ext>
            </a:extLst>
          </p:cNvPr>
          <p:cNvCxnSpPr>
            <a:cxnSpLocks/>
            <a:endCxn id="8" idx="1"/>
          </p:cNvCxnSpPr>
          <p:nvPr/>
        </p:nvCxnSpPr>
        <p:spPr>
          <a:xfrm flipV="1">
            <a:off x="412722" y="1246140"/>
            <a:ext cx="287723" cy="3134"/>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54" name="Gerade Verbindung mit Pfeil 53">
            <a:extLst>
              <a:ext uri="{FF2B5EF4-FFF2-40B4-BE49-F238E27FC236}">
                <a16:creationId xmlns:a16="http://schemas.microsoft.com/office/drawing/2014/main" id="{8004CA0B-062D-0049-B480-21E666F2F0AC}"/>
              </a:ext>
            </a:extLst>
          </p:cNvPr>
          <p:cNvCxnSpPr>
            <a:cxnSpLocks/>
            <a:endCxn id="9" idx="1"/>
          </p:cNvCxnSpPr>
          <p:nvPr/>
        </p:nvCxnSpPr>
        <p:spPr>
          <a:xfrm>
            <a:off x="434153" y="1972882"/>
            <a:ext cx="266292"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55" name="Gerade Verbindung mit Pfeil 54">
            <a:extLst>
              <a:ext uri="{FF2B5EF4-FFF2-40B4-BE49-F238E27FC236}">
                <a16:creationId xmlns:a16="http://schemas.microsoft.com/office/drawing/2014/main" id="{7247083A-AC90-834F-9E2B-B30228ED20AA}"/>
              </a:ext>
            </a:extLst>
          </p:cNvPr>
          <p:cNvCxnSpPr>
            <a:cxnSpLocks/>
            <a:endCxn id="10" idx="1"/>
          </p:cNvCxnSpPr>
          <p:nvPr/>
        </p:nvCxnSpPr>
        <p:spPr>
          <a:xfrm>
            <a:off x="399043" y="3478292"/>
            <a:ext cx="301402"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cxnSp>
        <p:nvCxnSpPr>
          <p:cNvPr id="56" name="Gerade Verbindung mit Pfeil 55">
            <a:extLst>
              <a:ext uri="{FF2B5EF4-FFF2-40B4-BE49-F238E27FC236}">
                <a16:creationId xmlns:a16="http://schemas.microsoft.com/office/drawing/2014/main" id="{25FC930D-04AC-6B46-AAC1-C59B1DDCD5FF}"/>
              </a:ext>
            </a:extLst>
          </p:cNvPr>
          <p:cNvCxnSpPr>
            <a:cxnSpLocks/>
            <a:endCxn id="11" idx="1"/>
          </p:cNvCxnSpPr>
          <p:nvPr/>
        </p:nvCxnSpPr>
        <p:spPr>
          <a:xfrm>
            <a:off x="423736" y="4392003"/>
            <a:ext cx="283104" cy="0"/>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sp>
        <p:nvSpPr>
          <p:cNvPr id="61" name="Textfeld 60">
            <a:extLst>
              <a:ext uri="{FF2B5EF4-FFF2-40B4-BE49-F238E27FC236}">
                <a16:creationId xmlns:a16="http://schemas.microsoft.com/office/drawing/2014/main" id="{6F322D46-37CD-A549-A8A2-75FB6D383028}"/>
              </a:ext>
            </a:extLst>
          </p:cNvPr>
          <p:cNvSpPr txBox="1"/>
          <p:nvPr/>
        </p:nvSpPr>
        <p:spPr>
          <a:xfrm>
            <a:off x="3206776" y="3582462"/>
            <a:ext cx="2565172" cy="273039"/>
          </a:xfrm>
          <a:prstGeom prst="rect">
            <a:avLst/>
          </a:prstGeom>
        </p:spPr>
        <p:txBody>
          <a:bodyPr vert="horz" wrap="square" lIns="91440" tIns="45720" rIns="91440" bIns="45720" rtlCol="0" anchor="ctr">
            <a:noAutofit/>
          </a:bodyPr>
          <a:lstStyle/>
          <a:p>
            <a:endParaRPr lang="de-DE" b="0" cap="none" baseline="0">
              <a:latin typeface="+mn-lt"/>
            </a:endParaRPr>
          </a:p>
        </p:txBody>
      </p:sp>
      <p:sp>
        <p:nvSpPr>
          <p:cNvPr id="62" name="Textfeld 61">
            <a:extLst>
              <a:ext uri="{FF2B5EF4-FFF2-40B4-BE49-F238E27FC236}">
                <a16:creationId xmlns:a16="http://schemas.microsoft.com/office/drawing/2014/main" id="{4DBD6F2A-19A9-554B-B86B-C71A6224CDC1}"/>
              </a:ext>
            </a:extLst>
          </p:cNvPr>
          <p:cNvSpPr txBox="1"/>
          <p:nvPr/>
        </p:nvSpPr>
        <p:spPr>
          <a:xfrm>
            <a:off x="4102633" y="3494009"/>
            <a:ext cx="0" cy="0"/>
          </a:xfrm>
          <a:prstGeom prst="rect">
            <a:avLst/>
          </a:prstGeom>
        </p:spPr>
        <p:txBody>
          <a:bodyPr vert="horz" wrap="none" lIns="91440" tIns="45720" rIns="91440" bIns="45720" rtlCol="0" anchor="ctr">
            <a:noAutofit/>
          </a:bodyPr>
          <a:lstStyle/>
          <a:p>
            <a:endParaRPr lang="de-DE" b="0" cap="none" baseline="0">
              <a:latin typeface="+mn-lt"/>
            </a:endParaRPr>
          </a:p>
        </p:txBody>
      </p:sp>
      <p:sp>
        <p:nvSpPr>
          <p:cNvPr id="63" name="Textfeld 62">
            <a:extLst>
              <a:ext uri="{FF2B5EF4-FFF2-40B4-BE49-F238E27FC236}">
                <a16:creationId xmlns:a16="http://schemas.microsoft.com/office/drawing/2014/main" id="{9DB1BCD5-7629-BF4A-9A82-F3F579DA7213}"/>
              </a:ext>
            </a:extLst>
          </p:cNvPr>
          <p:cNvSpPr txBox="1"/>
          <p:nvPr/>
        </p:nvSpPr>
        <p:spPr>
          <a:xfrm>
            <a:off x="2879118" y="3527821"/>
            <a:ext cx="3450514" cy="120750"/>
          </a:xfrm>
          <a:prstGeom prst="rect">
            <a:avLst/>
          </a:prstGeom>
        </p:spPr>
        <p:txBody>
          <a:bodyPr vert="horz" wrap="square" lIns="91440" tIns="45720" rIns="91440" bIns="45720" rtlCol="0" anchor="ctr">
            <a:noAutofit/>
          </a:bodyPr>
          <a:lstStyle/>
          <a:p>
            <a:pPr algn="ctr"/>
            <a:r>
              <a:rPr lang="de-DE" sz="1000" dirty="0"/>
              <a:t>(i.d.R. zwei bis fünf Tage vor Versand)</a:t>
            </a:r>
            <a:endParaRPr lang="de-DE" sz="1000" b="0" cap="none" baseline="0" dirty="0">
              <a:latin typeface="+mn-lt"/>
            </a:endParaRPr>
          </a:p>
        </p:txBody>
      </p:sp>
      <p:cxnSp>
        <p:nvCxnSpPr>
          <p:cNvPr id="5" name="Gerade Verbindung 4">
            <a:extLst>
              <a:ext uri="{FF2B5EF4-FFF2-40B4-BE49-F238E27FC236}">
                <a16:creationId xmlns:a16="http://schemas.microsoft.com/office/drawing/2014/main" id="{982FB0D4-5E3C-DF45-9F2C-8E6BDB23A769}"/>
              </a:ext>
            </a:extLst>
          </p:cNvPr>
          <p:cNvCxnSpPr>
            <a:cxnSpLocks/>
          </p:cNvCxnSpPr>
          <p:nvPr/>
        </p:nvCxnSpPr>
        <p:spPr>
          <a:xfrm flipH="1">
            <a:off x="412722" y="1246106"/>
            <a:ext cx="11157" cy="3145897"/>
          </a:xfrm>
          <a:prstGeom prst="line">
            <a:avLst/>
          </a:prstGeom>
          <a:ln w="25400">
            <a:solidFill>
              <a:srgbClr val="DF1275"/>
            </a:solidFill>
          </a:ln>
        </p:spPr>
        <p:style>
          <a:lnRef idx="2">
            <a:schemeClr val="accent1"/>
          </a:lnRef>
          <a:fillRef idx="0">
            <a:schemeClr val="accent1"/>
          </a:fillRef>
          <a:effectRef idx="1">
            <a:schemeClr val="accent1"/>
          </a:effectRef>
          <a:fontRef idx="minor">
            <a:schemeClr val="tx1"/>
          </a:fontRef>
        </p:style>
      </p:cxnSp>
      <p:pic>
        <p:nvPicPr>
          <p:cNvPr id="64" name="Grafik 63">
            <a:extLst>
              <a:ext uri="{FF2B5EF4-FFF2-40B4-BE49-F238E27FC236}">
                <a16:creationId xmlns:a16="http://schemas.microsoft.com/office/drawing/2014/main" id="{FC31BDC2-7FDA-A74D-8E87-CAB99C469418}"/>
              </a:ext>
            </a:extLst>
          </p:cNvPr>
          <p:cNvPicPr>
            <a:picLocks noChangeAspect="1"/>
          </p:cNvPicPr>
          <p:nvPr/>
        </p:nvPicPr>
        <p:blipFill>
          <a:blip r:embed="rId3"/>
          <a:stretch>
            <a:fillRect/>
          </a:stretch>
        </p:blipFill>
        <p:spPr>
          <a:xfrm>
            <a:off x="1323166" y="721084"/>
            <a:ext cx="519347" cy="255259"/>
          </a:xfrm>
          <a:prstGeom prst="rect">
            <a:avLst/>
          </a:prstGeom>
        </p:spPr>
      </p:pic>
      <p:sp>
        <p:nvSpPr>
          <p:cNvPr id="60" name="Line 33">
            <a:extLst>
              <a:ext uri="{FF2B5EF4-FFF2-40B4-BE49-F238E27FC236}">
                <a16:creationId xmlns:a16="http://schemas.microsoft.com/office/drawing/2014/main" id="{30D687BC-B043-5D40-AD1D-E52E1CE1FD71}"/>
              </a:ext>
            </a:extLst>
          </p:cNvPr>
          <p:cNvSpPr>
            <a:spLocks noChangeAspect="1" noChangeShapeType="1"/>
          </p:cNvSpPr>
          <p:nvPr/>
        </p:nvSpPr>
        <p:spPr bwMode="auto">
          <a:xfrm rot="10800000">
            <a:off x="6884726" y="3481956"/>
            <a:ext cx="1575062"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65" name="AutoShape 39">
            <a:extLst>
              <a:ext uri="{FF2B5EF4-FFF2-40B4-BE49-F238E27FC236}">
                <a16:creationId xmlns:a16="http://schemas.microsoft.com/office/drawing/2014/main" id="{931AF8DD-E56F-CA45-9A13-316648FBE6FC}"/>
              </a:ext>
            </a:extLst>
          </p:cNvPr>
          <p:cNvSpPr>
            <a:spLocks noChangeAspect="1" noChangeArrowheads="1"/>
          </p:cNvSpPr>
          <p:nvPr/>
        </p:nvSpPr>
        <p:spPr bwMode="auto">
          <a:xfrm>
            <a:off x="6490416" y="3283956"/>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5b</a:t>
            </a:r>
          </a:p>
        </p:txBody>
      </p:sp>
      <p:sp>
        <p:nvSpPr>
          <p:cNvPr id="66" name="Text Box 38">
            <a:extLst>
              <a:ext uri="{FF2B5EF4-FFF2-40B4-BE49-F238E27FC236}">
                <a16:creationId xmlns:a16="http://schemas.microsoft.com/office/drawing/2014/main" id="{20FAFA41-CC93-6448-A7AB-1FC5D8750F24}"/>
              </a:ext>
            </a:extLst>
          </p:cNvPr>
          <p:cNvSpPr txBox="1">
            <a:spLocks noChangeAspect="1" noChangeArrowheads="1"/>
          </p:cNvSpPr>
          <p:nvPr/>
        </p:nvSpPr>
        <p:spPr bwMode="auto">
          <a:xfrm>
            <a:off x="6822899" y="3237896"/>
            <a:ext cx="1643006"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1200" dirty="0">
                <a:latin typeface="+mj-lt"/>
                <a:ea typeface="+mn-ea"/>
                <a:cs typeface="+mn-cs"/>
              </a:rPr>
              <a:t>Versandvorbereitung</a:t>
            </a:r>
          </a:p>
        </p:txBody>
      </p:sp>
      <p:pic>
        <p:nvPicPr>
          <p:cNvPr id="74" name="Picture 6">
            <a:extLst>
              <a:ext uri="{FF2B5EF4-FFF2-40B4-BE49-F238E27FC236}">
                <a16:creationId xmlns:a16="http://schemas.microsoft.com/office/drawing/2014/main" id="{11D5DEDC-4666-1449-A149-83B64F514FF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455647" y="698421"/>
            <a:ext cx="630499" cy="268471"/>
          </a:xfrm>
          <a:prstGeom prst="rect">
            <a:avLst/>
          </a:prstGeom>
        </p:spPr>
      </p:pic>
      <p:sp>
        <p:nvSpPr>
          <p:cNvPr id="76" name="Abgerundetes Rechteck 75">
            <a:extLst>
              <a:ext uri="{FF2B5EF4-FFF2-40B4-BE49-F238E27FC236}">
                <a16:creationId xmlns:a16="http://schemas.microsoft.com/office/drawing/2014/main" id="{E2C198C7-F9F6-4442-BC23-B0CA3E7B0D6E}"/>
              </a:ext>
            </a:extLst>
          </p:cNvPr>
          <p:cNvSpPr/>
          <p:nvPr/>
        </p:nvSpPr>
        <p:spPr>
          <a:xfrm>
            <a:off x="717493" y="2499273"/>
            <a:ext cx="1764792" cy="429768"/>
          </a:xfrm>
          <a:prstGeom prst="roundRect">
            <a:avLst>
              <a:gd name="adj" fmla="val 0"/>
            </a:avLst>
          </a:prstGeom>
          <a:solidFill>
            <a:srgbClr val="DF12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t>Kampagnenmanager</a:t>
            </a:r>
          </a:p>
        </p:txBody>
      </p:sp>
      <p:cxnSp>
        <p:nvCxnSpPr>
          <p:cNvPr id="77" name="Gerade Verbindung mit Pfeil 76">
            <a:extLst>
              <a:ext uri="{FF2B5EF4-FFF2-40B4-BE49-F238E27FC236}">
                <a16:creationId xmlns:a16="http://schemas.microsoft.com/office/drawing/2014/main" id="{BA649343-2613-0B40-9DAD-B0B3616A3496}"/>
              </a:ext>
            </a:extLst>
          </p:cNvPr>
          <p:cNvCxnSpPr>
            <a:cxnSpLocks/>
            <a:endCxn id="76" idx="1"/>
          </p:cNvCxnSpPr>
          <p:nvPr/>
        </p:nvCxnSpPr>
        <p:spPr>
          <a:xfrm flipV="1">
            <a:off x="429770" y="2714157"/>
            <a:ext cx="287723" cy="3134"/>
          </a:xfrm>
          <a:prstGeom prst="straightConnector1">
            <a:avLst/>
          </a:prstGeom>
          <a:ln w="25400">
            <a:solidFill>
              <a:srgbClr val="DF1275"/>
            </a:solidFill>
            <a:tailEnd type="triangle"/>
          </a:ln>
        </p:spPr>
        <p:style>
          <a:lnRef idx="2">
            <a:schemeClr val="accent1"/>
          </a:lnRef>
          <a:fillRef idx="0">
            <a:schemeClr val="accent1"/>
          </a:fillRef>
          <a:effectRef idx="1">
            <a:schemeClr val="accent1"/>
          </a:effectRef>
          <a:fontRef idx="minor">
            <a:schemeClr val="tx1"/>
          </a:fontRef>
        </p:style>
      </p:cxnSp>
      <p:sp>
        <p:nvSpPr>
          <p:cNvPr id="78" name="Oval 77">
            <a:extLst>
              <a:ext uri="{FF2B5EF4-FFF2-40B4-BE49-F238E27FC236}">
                <a16:creationId xmlns:a16="http://schemas.microsoft.com/office/drawing/2014/main" id="{9FFD1933-A8A6-4E40-BF49-86762024423A}"/>
              </a:ext>
            </a:extLst>
          </p:cNvPr>
          <p:cNvSpPr>
            <a:spLocks noChangeAspect="1"/>
          </p:cNvSpPr>
          <p:nvPr/>
        </p:nvSpPr>
        <p:spPr>
          <a:xfrm>
            <a:off x="2505439" y="2547342"/>
            <a:ext cx="360000" cy="360000"/>
          </a:xfrm>
          <a:prstGeom prst="ellipse">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DF1275"/>
                </a:solidFill>
              </a:rPr>
              <a:t>4a</a:t>
            </a:r>
          </a:p>
        </p:txBody>
      </p:sp>
      <p:cxnSp>
        <p:nvCxnSpPr>
          <p:cNvPr id="79" name="Gerade Verbindung mit Pfeil 78">
            <a:extLst>
              <a:ext uri="{FF2B5EF4-FFF2-40B4-BE49-F238E27FC236}">
                <a16:creationId xmlns:a16="http://schemas.microsoft.com/office/drawing/2014/main" id="{0DC57E99-F23B-D542-B962-7F872B7EE451}"/>
              </a:ext>
            </a:extLst>
          </p:cNvPr>
          <p:cNvCxnSpPr>
            <a:cxnSpLocks/>
            <a:stCxn id="78" idx="6"/>
          </p:cNvCxnSpPr>
          <p:nvPr/>
        </p:nvCxnSpPr>
        <p:spPr>
          <a:xfrm flipV="1">
            <a:off x="2865439" y="2725661"/>
            <a:ext cx="3523705" cy="1681"/>
          </a:xfrm>
          <a:prstGeom prst="straightConnector1">
            <a:avLst/>
          </a:prstGeom>
          <a:ln w="25400">
            <a:solidFill>
              <a:srgbClr val="DF1275"/>
            </a:solidFill>
            <a:prstDash val="solid"/>
            <a:tailEnd type="triangle"/>
          </a:ln>
        </p:spPr>
        <p:style>
          <a:lnRef idx="2">
            <a:schemeClr val="accent1"/>
          </a:lnRef>
          <a:fillRef idx="0">
            <a:schemeClr val="accent1"/>
          </a:fillRef>
          <a:effectRef idx="1">
            <a:schemeClr val="accent1"/>
          </a:effectRef>
          <a:fontRef idx="minor">
            <a:schemeClr val="tx1"/>
          </a:fontRef>
        </p:style>
      </p:cxnSp>
      <p:sp>
        <p:nvSpPr>
          <p:cNvPr id="80" name="Textfeld 79">
            <a:extLst>
              <a:ext uri="{FF2B5EF4-FFF2-40B4-BE49-F238E27FC236}">
                <a16:creationId xmlns:a16="http://schemas.microsoft.com/office/drawing/2014/main" id="{DF367EFB-EFE3-D94C-BE73-69821DDD4010}"/>
              </a:ext>
            </a:extLst>
          </p:cNvPr>
          <p:cNvSpPr txBox="1"/>
          <p:nvPr/>
        </p:nvSpPr>
        <p:spPr>
          <a:xfrm>
            <a:off x="2891480" y="2479972"/>
            <a:ext cx="2843271" cy="247370"/>
          </a:xfrm>
          <a:prstGeom prst="rect">
            <a:avLst/>
          </a:prstGeom>
        </p:spPr>
        <p:txBody>
          <a:bodyPr vert="horz" wrap="none" lIns="91440" tIns="45720" rIns="91440" bIns="45720" rtlCol="0" anchor="ctr">
            <a:noAutofit/>
          </a:bodyPr>
          <a:lstStyle/>
          <a:p>
            <a:pPr algn="ctr"/>
            <a:r>
              <a:rPr lang="de-DE" sz="1200" b="0" cap="none" baseline="0">
                <a:latin typeface="+mj-lt"/>
              </a:rPr>
              <a:t>Briefing</a:t>
            </a:r>
          </a:p>
        </p:txBody>
      </p:sp>
      <p:sp>
        <p:nvSpPr>
          <p:cNvPr id="81" name="Text Box 58">
            <a:extLst>
              <a:ext uri="{FF2B5EF4-FFF2-40B4-BE49-F238E27FC236}">
                <a16:creationId xmlns:a16="http://schemas.microsoft.com/office/drawing/2014/main" id="{5BE4B4E0-AC69-BF46-8A29-A8BFA3CFBDDE}"/>
              </a:ext>
            </a:extLst>
          </p:cNvPr>
          <p:cNvSpPr txBox="1">
            <a:spLocks noChangeAspect="1" noChangeArrowheads="1"/>
          </p:cNvSpPr>
          <p:nvPr/>
        </p:nvSpPr>
        <p:spPr bwMode="auto">
          <a:xfrm rot="16200000">
            <a:off x="-1146194" y="2568733"/>
            <a:ext cx="2927845"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800" dirty="0">
                <a:latin typeface="Franklin Gothic Book" panose="020B0503020102020204" pitchFamily="34" charset="0"/>
                <a:ea typeface="+mn-ea"/>
                <a:cs typeface="+mn-cs"/>
              </a:rPr>
              <a:t>Interne Prozesse</a:t>
            </a:r>
          </a:p>
        </p:txBody>
      </p:sp>
      <p:sp>
        <p:nvSpPr>
          <p:cNvPr id="82" name="Line 33">
            <a:extLst>
              <a:ext uri="{FF2B5EF4-FFF2-40B4-BE49-F238E27FC236}">
                <a16:creationId xmlns:a16="http://schemas.microsoft.com/office/drawing/2014/main" id="{3B773F0A-7F19-F14A-89D3-114B170228AD}"/>
              </a:ext>
            </a:extLst>
          </p:cNvPr>
          <p:cNvSpPr>
            <a:spLocks noChangeAspect="1" noChangeShapeType="1"/>
          </p:cNvSpPr>
          <p:nvPr/>
        </p:nvSpPr>
        <p:spPr bwMode="auto">
          <a:xfrm rot="10800000">
            <a:off x="6891680" y="2726590"/>
            <a:ext cx="1574225"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83" name="AutoShape 45">
            <a:extLst>
              <a:ext uri="{FF2B5EF4-FFF2-40B4-BE49-F238E27FC236}">
                <a16:creationId xmlns:a16="http://schemas.microsoft.com/office/drawing/2014/main" id="{8542F23A-89B2-7C40-A6A6-04FA31DC35FF}"/>
              </a:ext>
            </a:extLst>
          </p:cNvPr>
          <p:cNvSpPr>
            <a:spLocks noChangeAspect="1" noChangeArrowheads="1"/>
          </p:cNvSpPr>
          <p:nvPr/>
        </p:nvSpPr>
        <p:spPr bwMode="auto">
          <a:xfrm>
            <a:off x="6490416" y="2528341"/>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a:solidFill>
                  <a:srgbClr val="1BA7DB"/>
                </a:solidFill>
              </a:rPr>
              <a:t>4b</a:t>
            </a:r>
          </a:p>
        </p:txBody>
      </p:sp>
      <p:sp>
        <p:nvSpPr>
          <p:cNvPr id="84" name="Text Box 38">
            <a:extLst>
              <a:ext uri="{FF2B5EF4-FFF2-40B4-BE49-F238E27FC236}">
                <a16:creationId xmlns:a16="http://schemas.microsoft.com/office/drawing/2014/main" id="{BF8B5AE2-081E-984F-894A-7B6DE5DB2528}"/>
              </a:ext>
            </a:extLst>
          </p:cNvPr>
          <p:cNvSpPr txBox="1">
            <a:spLocks noChangeAspect="1" noChangeArrowheads="1"/>
          </p:cNvSpPr>
          <p:nvPr/>
        </p:nvSpPr>
        <p:spPr bwMode="auto">
          <a:xfrm>
            <a:off x="6829854" y="2463565"/>
            <a:ext cx="1636052"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1200" dirty="0">
                <a:latin typeface="+mj-lt"/>
                <a:ea typeface="+mn-ea"/>
                <a:cs typeface="+mn-cs"/>
              </a:rPr>
              <a:t>Konzeption/Kreation</a:t>
            </a:r>
          </a:p>
        </p:txBody>
      </p:sp>
      <p:sp>
        <p:nvSpPr>
          <p:cNvPr id="90" name="Textfeld 89">
            <a:extLst>
              <a:ext uri="{FF2B5EF4-FFF2-40B4-BE49-F238E27FC236}">
                <a16:creationId xmlns:a16="http://schemas.microsoft.com/office/drawing/2014/main" id="{EAA9838D-74C2-3749-999A-275ACA2339CE}"/>
              </a:ext>
            </a:extLst>
          </p:cNvPr>
          <p:cNvSpPr txBox="1"/>
          <p:nvPr/>
        </p:nvSpPr>
        <p:spPr>
          <a:xfrm>
            <a:off x="5348942" y="4695391"/>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(sevDesk)</a:t>
            </a:r>
          </a:p>
        </p:txBody>
      </p:sp>
      <p:sp>
        <p:nvSpPr>
          <p:cNvPr id="91" name="Textfeld 90">
            <a:extLst>
              <a:ext uri="{FF2B5EF4-FFF2-40B4-BE49-F238E27FC236}">
                <a16:creationId xmlns:a16="http://schemas.microsoft.com/office/drawing/2014/main" id="{7E71E614-5142-2940-B606-26C22065F966}"/>
              </a:ext>
            </a:extLst>
          </p:cNvPr>
          <p:cNvSpPr txBox="1"/>
          <p:nvPr/>
        </p:nvSpPr>
        <p:spPr>
          <a:xfrm>
            <a:off x="5348942" y="4869024"/>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(Ariba)</a:t>
            </a:r>
          </a:p>
        </p:txBody>
      </p:sp>
      <p:sp>
        <p:nvSpPr>
          <p:cNvPr id="92" name="Textfeld 91">
            <a:extLst>
              <a:ext uri="{FF2B5EF4-FFF2-40B4-BE49-F238E27FC236}">
                <a16:creationId xmlns:a16="http://schemas.microsoft.com/office/drawing/2014/main" id="{9599C268-E920-CB42-A127-CE76B3AEE134}"/>
              </a:ext>
            </a:extLst>
          </p:cNvPr>
          <p:cNvSpPr txBox="1"/>
          <p:nvPr/>
        </p:nvSpPr>
        <p:spPr>
          <a:xfrm>
            <a:off x="5348942" y="4108193"/>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(sevDesk)</a:t>
            </a:r>
          </a:p>
        </p:txBody>
      </p:sp>
      <p:sp>
        <p:nvSpPr>
          <p:cNvPr id="93" name="Textfeld 92">
            <a:extLst>
              <a:ext uri="{FF2B5EF4-FFF2-40B4-BE49-F238E27FC236}">
                <a16:creationId xmlns:a16="http://schemas.microsoft.com/office/drawing/2014/main" id="{8ED63FC2-C50C-F34A-8DFE-24A1A27509E4}"/>
              </a:ext>
            </a:extLst>
          </p:cNvPr>
          <p:cNvSpPr txBox="1"/>
          <p:nvPr/>
        </p:nvSpPr>
        <p:spPr>
          <a:xfrm>
            <a:off x="5348942" y="4281826"/>
            <a:ext cx="506437" cy="153823"/>
          </a:xfrm>
          <a:prstGeom prst="rect">
            <a:avLst/>
          </a:prstGeom>
        </p:spPr>
        <p:txBody>
          <a:bodyPr vert="horz" wrap="none" lIns="91440" tIns="45720" rIns="91440" bIns="45720" rtlCol="0" anchor="ctr">
            <a:noAutofit/>
          </a:bodyPr>
          <a:lstStyle/>
          <a:p>
            <a:pPr algn="ctr"/>
            <a:r>
              <a:rPr lang="de-DE" sz="900" dirty="0">
                <a:latin typeface="Franklin Gothic Book" panose="020B0503020102020204" pitchFamily="34" charset="0"/>
              </a:rPr>
              <a:t>(Ariba „Leistungserfassungsblatt“)</a:t>
            </a:r>
          </a:p>
        </p:txBody>
      </p:sp>
      <p:sp>
        <p:nvSpPr>
          <p:cNvPr id="98" name="Line 57">
            <a:extLst>
              <a:ext uri="{FF2B5EF4-FFF2-40B4-BE49-F238E27FC236}">
                <a16:creationId xmlns:a16="http://schemas.microsoft.com/office/drawing/2014/main" id="{CEE84306-AB85-6B49-A4C2-6202FC438943}"/>
              </a:ext>
            </a:extLst>
          </p:cNvPr>
          <p:cNvSpPr>
            <a:spLocks noChangeAspect="1" noChangeShapeType="1"/>
          </p:cNvSpPr>
          <p:nvPr/>
        </p:nvSpPr>
        <p:spPr bwMode="auto">
          <a:xfrm flipH="1">
            <a:off x="8664396" y="1441180"/>
            <a:ext cx="0" cy="3103200"/>
          </a:xfrm>
          <a:prstGeom prst="line">
            <a:avLst/>
          </a:prstGeom>
          <a:noFill/>
          <a:ln w="19050">
            <a:solidFill>
              <a:srgbClr val="1CABE2"/>
            </a:solidFill>
            <a:round/>
            <a:headEnd type="non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99" name="Line 59">
            <a:extLst>
              <a:ext uri="{FF2B5EF4-FFF2-40B4-BE49-F238E27FC236}">
                <a16:creationId xmlns:a16="http://schemas.microsoft.com/office/drawing/2014/main" id="{423C6EE4-02F2-2E44-B56E-2742AA1F0CF5}"/>
              </a:ext>
            </a:extLst>
          </p:cNvPr>
          <p:cNvSpPr>
            <a:spLocks noChangeAspect="1" noChangeShapeType="1"/>
          </p:cNvSpPr>
          <p:nvPr/>
        </p:nvSpPr>
        <p:spPr bwMode="auto">
          <a:xfrm rot="16200000" flipH="1">
            <a:off x="8560521" y="1357588"/>
            <a:ext cx="0" cy="190353"/>
          </a:xfrm>
          <a:prstGeom prst="line">
            <a:avLst/>
          </a:prstGeom>
          <a:noFill/>
          <a:ln w="19050">
            <a:solidFill>
              <a:srgbClr val="1CABE2"/>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100" name="Line 62">
            <a:extLst>
              <a:ext uri="{FF2B5EF4-FFF2-40B4-BE49-F238E27FC236}">
                <a16:creationId xmlns:a16="http://schemas.microsoft.com/office/drawing/2014/main" id="{6355B3B4-3ECE-854A-9F49-8E685B2786FF}"/>
              </a:ext>
            </a:extLst>
          </p:cNvPr>
          <p:cNvSpPr>
            <a:spLocks noChangeAspect="1" noChangeShapeType="1"/>
          </p:cNvSpPr>
          <p:nvPr/>
        </p:nvSpPr>
        <p:spPr bwMode="auto">
          <a:xfrm rot="16200000" flipH="1">
            <a:off x="8567303" y="4448359"/>
            <a:ext cx="0" cy="176787"/>
          </a:xfrm>
          <a:prstGeom prst="line">
            <a:avLst/>
          </a:prstGeom>
          <a:noFill/>
          <a:ln w="19050">
            <a:solidFill>
              <a:srgbClr val="1CABE2"/>
            </a:solidFill>
            <a:round/>
            <a:headEnd type="triangle"/>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GB">
              <a:latin typeface="Franklin Gothic Book" panose="020B0503020102020204" pitchFamily="34" charset="0"/>
              <a:cs typeface="Arial" charset="0"/>
            </a:endParaRPr>
          </a:p>
        </p:txBody>
      </p:sp>
      <p:sp>
        <p:nvSpPr>
          <p:cNvPr id="103" name="Text Box 58">
            <a:extLst>
              <a:ext uri="{FF2B5EF4-FFF2-40B4-BE49-F238E27FC236}">
                <a16:creationId xmlns:a16="http://schemas.microsoft.com/office/drawing/2014/main" id="{7039252A-7C47-0645-B552-DA9A15254CB4}"/>
              </a:ext>
            </a:extLst>
          </p:cNvPr>
          <p:cNvSpPr txBox="1">
            <a:spLocks noChangeAspect="1" noChangeArrowheads="1"/>
          </p:cNvSpPr>
          <p:nvPr/>
        </p:nvSpPr>
        <p:spPr bwMode="auto">
          <a:xfrm rot="16200000">
            <a:off x="7230441" y="2840794"/>
            <a:ext cx="3081421" cy="288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800" dirty="0">
                <a:latin typeface="Franklin Gothic Book" panose="020B0503020102020204" pitchFamily="34" charset="0"/>
                <a:ea typeface="+mn-ea"/>
                <a:cs typeface="+mn-cs"/>
              </a:rPr>
              <a:t>Interne Prozesse</a:t>
            </a:r>
          </a:p>
        </p:txBody>
      </p:sp>
      <p:sp>
        <p:nvSpPr>
          <p:cNvPr id="104" name="Line 53">
            <a:extLst>
              <a:ext uri="{FF2B5EF4-FFF2-40B4-BE49-F238E27FC236}">
                <a16:creationId xmlns:a16="http://schemas.microsoft.com/office/drawing/2014/main" id="{C39D3593-F919-B841-A690-3842E2F7035D}"/>
              </a:ext>
            </a:extLst>
          </p:cNvPr>
          <p:cNvSpPr>
            <a:spLocks noChangeAspect="1" noChangeShapeType="1"/>
          </p:cNvSpPr>
          <p:nvPr/>
        </p:nvSpPr>
        <p:spPr bwMode="auto">
          <a:xfrm>
            <a:off x="469828" y="2352607"/>
            <a:ext cx="8174296" cy="0"/>
          </a:xfrm>
          <a:prstGeom prst="line">
            <a:avLst/>
          </a:prstGeom>
          <a:noFill/>
          <a:ln w="19050">
            <a:solidFill>
              <a:schemeClr val="tx1">
                <a:lumMod val="50000"/>
                <a:lumOff val="50000"/>
              </a:schemeClr>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105" name="Line 53">
            <a:extLst>
              <a:ext uri="{FF2B5EF4-FFF2-40B4-BE49-F238E27FC236}">
                <a16:creationId xmlns:a16="http://schemas.microsoft.com/office/drawing/2014/main" id="{91551A8C-7874-BF40-9256-9FA824DC34A9}"/>
              </a:ext>
            </a:extLst>
          </p:cNvPr>
          <p:cNvSpPr>
            <a:spLocks noChangeAspect="1" noChangeShapeType="1"/>
          </p:cNvSpPr>
          <p:nvPr/>
        </p:nvSpPr>
        <p:spPr bwMode="auto">
          <a:xfrm>
            <a:off x="469828" y="3853614"/>
            <a:ext cx="8174296" cy="0"/>
          </a:xfrm>
          <a:prstGeom prst="line">
            <a:avLst/>
          </a:prstGeom>
          <a:noFill/>
          <a:ln w="19050">
            <a:solidFill>
              <a:schemeClr val="tx1">
                <a:lumMod val="50000"/>
                <a:lumOff val="50000"/>
              </a:schemeClr>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GB">
              <a:latin typeface="Franklin Gothic Book" panose="020B0503020102020204" pitchFamily="34" charset="0"/>
              <a:cs typeface="Arial" charset="0"/>
            </a:endParaRPr>
          </a:p>
        </p:txBody>
      </p:sp>
      <p:sp>
        <p:nvSpPr>
          <p:cNvPr id="67" name="Line 33">
            <a:extLst>
              <a:ext uri="{FF2B5EF4-FFF2-40B4-BE49-F238E27FC236}">
                <a16:creationId xmlns:a16="http://schemas.microsoft.com/office/drawing/2014/main" id="{2A7F55D8-5F6F-0440-BF41-53BFD495C9CA}"/>
              </a:ext>
            </a:extLst>
          </p:cNvPr>
          <p:cNvSpPr>
            <a:spLocks noChangeAspect="1" noChangeShapeType="1"/>
          </p:cNvSpPr>
          <p:nvPr/>
        </p:nvSpPr>
        <p:spPr bwMode="auto">
          <a:xfrm rot="10800000">
            <a:off x="6891680" y="2022992"/>
            <a:ext cx="1574225" cy="0"/>
          </a:xfrm>
          <a:prstGeom prst="line">
            <a:avLst/>
          </a:prstGeom>
          <a:noFill/>
          <a:ln w="19050">
            <a:solidFill>
              <a:srgbClr val="1CABE2"/>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68" name="AutoShape 45">
            <a:extLst>
              <a:ext uri="{FF2B5EF4-FFF2-40B4-BE49-F238E27FC236}">
                <a16:creationId xmlns:a16="http://schemas.microsoft.com/office/drawing/2014/main" id="{B51A80F1-134E-3343-BDB5-6B9AD1773543}"/>
              </a:ext>
            </a:extLst>
          </p:cNvPr>
          <p:cNvSpPr>
            <a:spLocks noChangeAspect="1" noChangeArrowheads="1"/>
          </p:cNvSpPr>
          <p:nvPr/>
        </p:nvSpPr>
        <p:spPr bwMode="auto">
          <a:xfrm>
            <a:off x="6490416" y="1824743"/>
            <a:ext cx="396000" cy="396000"/>
          </a:xfrm>
          <a:prstGeom prst="wedgeEllipseCallout">
            <a:avLst>
              <a:gd name="adj1" fmla="val 17926"/>
              <a:gd name="adj2" fmla="val 31134"/>
            </a:avLst>
          </a:prstGeom>
          <a:no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dirty="0">
                <a:solidFill>
                  <a:srgbClr val="1BA7DB"/>
                </a:solidFill>
              </a:rPr>
              <a:t>3b</a:t>
            </a:r>
          </a:p>
        </p:txBody>
      </p:sp>
      <p:sp>
        <p:nvSpPr>
          <p:cNvPr id="69" name="Text Box 38">
            <a:extLst>
              <a:ext uri="{FF2B5EF4-FFF2-40B4-BE49-F238E27FC236}">
                <a16:creationId xmlns:a16="http://schemas.microsoft.com/office/drawing/2014/main" id="{BCDAE130-3E26-D344-89A3-E90068D42884}"/>
              </a:ext>
            </a:extLst>
          </p:cNvPr>
          <p:cNvSpPr txBox="1">
            <a:spLocks noChangeAspect="1" noChangeArrowheads="1"/>
          </p:cNvSpPr>
          <p:nvPr/>
        </p:nvSpPr>
        <p:spPr bwMode="auto">
          <a:xfrm>
            <a:off x="6829854" y="1759967"/>
            <a:ext cx="1636052"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1200" dirty="0">
                <a:latin typeface="+mj-lt"/>
                <a:ea typeface="+mn-ea"/>
                <a:cs typeface="+mn-cs"/>
              </a:rPr>
              <a:t>Projekt anlegen</a:t>
            </a:r>
          </a:p>
        </p:txBody>
      </p:sp>
      <p:sp>
        <p:nvSpPr>
          <p:cNvPr id="70" name="Textfeld 69">
            <a:extLst>
              <a:ext uri="{FF2B5EF4-FFF2-40B4-BE49-F238E27FC236}">
                <a16:creationId xmlns:a16="http://schemas.microsoft.com/office/drawing/2014/main" id="{B0F67CA4-413E-6B4D-AD47-68687E006949}"/>
              </a:ext>
            </a:extLst>
          </p:cNvPr>
          <p:cNvSpPr txBox="1"/>
          <p:nvPr/>
        </p:nvSpPr>
        <p:spPr>
          <a:xfrm>
            <a:off x="6927818" y="2041174"/>
            <a:ext cx="1433168" cy="154284"/>
          </a:xfrm>
          <a:prstGeom prst="rect">
            <a:avLst/>
          </a:prstGeom>
        </p:spPr>
        <p:txBody>
          <a:bodyPr vert="horz" wrap="square" lIns="91440" tIns="45720" rIns="91440" bIns="45720" rtlCol="0" anchor="ctr">
            <a:noAutofit/>
          </a:bodyPr>
          <a:lstStyle/>
          <a:p>
            <a:pPr indent="4763" algn="ctr"/>
            <a:r>
              <a:rPr lang="de-DE" sz="900" b="0" cap="none" baseline="0" dirty="0">
                <a:latin typeface="+mn-lt"/>
              </a:rPr>
              <a:t>(</a:t>
            </a:r>
            <a:r>
              <a:rPr lang="de-DE" sz="900" b="0" cap="none" baseline="0" dirty="0" err="1">
                <a:latin typeface="+mn-lt"/>
              </a:rPr>
              <a:t>Asana</a:t>
            </a:r>
            <a:r>
              <a:rPr lang="de-DE" sz="900" b="0" cap="none" baseline="0" dirty="0">
                <a:latin typeface="+mn-lt"/>
              </a:rPr>
              <a:t>)</a:t>
            </a:r>
          </a:p>
        </p:txBody>
      </p:sp>
    </p:spTree>
    <p:extLst>
      <p:ext uri="{BB962C8B-B14F-4D97-AF65-F5344CB8AC3E}">
        <p14:creationId xmlns:p14="http://schemas.microsoft.com/office/powerpoint/2010/main" val="167491294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B82A9-D573-9443-A899-A5B73163F04E}"/>
              </a:ext>
            </a:extLst>
          </p:cNvPr>
          <p:cNvSpPr>
            <a:spLocks noGrp="1"/>
          </p:cNvSpPr>
          <p:nvPr>
            <p:ph type="title"/>
          </p:nvPr>
        </p:nvSpPr>
        <p:spPr>
          <a:xfrm>
            <a:off x="428563" y="219628"/>
            <a:ext cx="8229600" cy="379098"/>
          </a:xfrm>
        </p:spPr>
        <p:txBody>
          <a:bodyPr/>
          <a:lstStyle/>
          <a:p>
            <a:r>
              <a:rPr lang="de-DE" dirty="0"/>
              <a:t>Prozessüberblick – Kampagnenkoordination</a:t>
            </a:r>
          </a:p>
        </p:txBody>
      </p:sp>
      <p:cxnSp>
        <p:nvCxnSpPr>
          <p:cNvPr id="5" name="Gerade Verbindung mit Pfeil 47">
            <a:extLst>
              <a:ext uri="{FF2B5EF4-FFF2-40B4-BE49-F238E27FC236}">
                <a16:creationId xmlns:a16="http://schemas.microsoft.com/office/drawing/2014/main" id="{2D53E57D-94FD-1140-8A11-7410716384E0}"/>
              </a:ext>
            </a:extLst>
          </p:cNvPr>
          <p:cNvCxnSpPr>
            <a:cxnSpLocks noChangeShapeType="1"/>
            <a:stCxn id="42" idx="2"/>
            <a:endCxn id="45" idx="0"/>
          </p:cNvCxnSpPr>
          <p:nvPr/>
        </p:nvCxnSpPr>
        <p:spPr bwMode="auto">
          <a:xfrm>
            <a:off x="7683981" y="1515645"/>
            <a:ext cx="0" cy="1361843"/>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Gerade Verbindung mit Pfeil 47">
            <a:extLst>
              <a:ext uri="{FF2B5EF4-FFF2-40B4-BE49-F238E27FC236}">
                <a16:creationId xmlns:a16="http://schemas.microsoft.com/office/drawing/2014/main" id="{EE15F4D2-8D03-C140-BE18-EA303576854B}"/>
              </a:ext>
            </a:extLst>
          </p:cNvPr>
          <p:cNvCxnSpPr>
            <a:cxnSpLocks noChangeShapeType="1"/>
            <a:stCxn id="45" idx="2"/>
            <a:endCxn id="43" idx="0"/>
          </p:cNvCxnSpPr>
          <p:nvPr/>
        </p:nvCxnSpPr>
        <p:spPr bwMode="auto">
          <a:xfrm>
            <a:off x="7683981" y="3309488"/>
            <a:ext cx="0" cy="793682"/>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2" name="Gerade Verbindung mit Pfeil 16">
            <a:extLst>
              <a:ext uri="{FF2B5EF4-FFF2-40B4-BE49-F238E27FC236}">
                <a16:creationId xmlns:a16="http://schemas.microsoft.com/office/drawing/2014/main" id="{82F9A5D3-5053-534A-86EE-F957B104CDC3}"/>
              </a:ext>
            </a:extLst>
          </p:cNvPr>
          <p:cNvCxnSpPr>
            <a:cxnSpLocks noChangeShapeType="1"/>
            <a:stCxn id="46" idx="2"/>
            <a:endCxn id="47" idx="0"/>
          </p:cNvCxnSpPr>
          <p:nvPr/>
        </p:nvCxnSpPr>
        <p:spPr bwMode="auto">
          <a:xfrm>
            <a:off x="3628550" y="1520018"/>
            <a:ext cx="0" cy="377366"/>
          </a:xfrm>
          <a:prstGeom prst="straightConnector1">
            <a:avLst/>
          </a:prstGeom>
          <a:noFill/>
          <a:ln w="19050">
            <a:solidFill>
              <a:schemeClr val="bg1">
                <a:lumMod val="50000"/>
              </a:schemeClr>
            </a:solidFill>
            <a:round/>
            <a:headEnd type="triangl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8" name="Text Box 38">
            <a:extLst>
              <a:ext uri="{FF2B5EF4-FFF2-40B4-BE49-F238E27FC236}">
                <a16:creationId xmlns:a16="http://schemas.microsoft.com/office/drawing/2014/main" id="{6A9EF903-DE76-1B4B-AFF5-6A3C727E7E89}"/>
              </a:ext>
            </a:extLst>
          </p:cNvPr>
          <p:cNvSpPr txBox="1">
            <a:spLocks noChangeAspect="1" noChangeArrowheads="1"/>
          </p:cNvSpPr>
          <p:nvPr/>
        </p:nvSpPr>
        <p:spPr bwMode="auto">
          <a:xfrm>
            <a:off x="2687545" y="2894061"/>
            <a:ext cx="4221034" cy="215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900" kern="0" dirty="0">
                <a:solidFill>
                  <a:srgbClr val="000000"/>
                </a:solidFill>
                <a:latin typeface="Franklin Gothic Book" panose="020B0503020102020204" pitchFamily="34" charset="0"/>
                <a:ea typeface="MS PGothic" charset="0"/>
              </a:rPr>
              <a:t>Anmerkungen (keine Freigabe Preview Link)</a:t>
            </a:r>
          </a:p>
        </p:txBody>
      </p:sp>
      <p:sp>
        <p:nvSpPr>
          <p:cNvPr id="25" name="Text Box 38">
            <a:extLst>
              <a:ext uri="{FF2B5EF4-FFF2-40B4-BE49-F238E27FC236}">
                <a16:creationId xmlns:a16="http://schemas.microsoft.com/office/drawing/2014/main" id="{DA0F06C3-9A55-A043-82A1-C8DF7B98B54F}"/>
              </a:ext>
            </a:extLst>
          </p:cNvPr>
          <p:cNvSpPr txBox="1">
            <a:spLocks noChangeAspect="1" noChangeArrowheads="1"/>
          </p:cNvSpPr>
          <p:nvPr/>
        </p:nvSpPr>
        <p:spPr bwMode="auto">
          <a:xfrm>
            <a:off x="4436454" y="3441260"/>
            <a:ext cx="1815446" cy="167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36000" tIns="90000" rIns="36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900" kern="0">
                <a:solidFill>
                  <a:srgbClr val="000000"/>
                </a:solidFill>
                <a:latin typeface="Franklin Gothic Book" panose="020B0503020102020204" pitchFamily="34" charset="0"/>
                <a:ea typeface="MS PGothic" charset="0"/>
              </a:rPr>
              <a:t>evtl. Optimierungen</a:t>
            </a:r>
          </a:p>
        </p:txBody>
      </p:sp>
      <p:cxnSp>
        <p:nvCxnSpPr>
          <p:cNvPr id="27" name="Gerade Verbindung mit Pfeil 86">
            <a:extLst>
              <a:ext uri="{FF2B5EF4-FFF2-40B4-BE49-F238E27FC236}">
                <a16:creationId xmlns:a16="http://schemas.microsoft.com/office/drawing/2014/main" id="{9FD0DF17-8111-C54C-BDD4-D7C7B296E945}"/>
              </a:ext>
            </a:extLst>
          </p:cNvPr>
          <p:cNvCxnSpPr>
            <a:cxnSpLocks noChangeShapeType="1"/>
          </p:cNvCxnSpPr>
          <p:nvPr/>
        </p:nvCxnSpPr>
        <p:spPr bwMode="auto">
          <a:xfrm flipH="1" flipV="1">
            <a:off x="2009356" y="3643638"/>
            <a:ext cx="842" cy="459532"/>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 Box 38">
            <a:extLst>
              <a:ext uri="{FF2B5EF4-FFF2-40B4-BE49-F238E27FC236}">
                <a16:creationId xmlns:a16="http://schemas.microsoft.com/office/drawing/2014/main" id="{3B482D50-53DC-3743-9F68-A4920038762E}"/>
              </a:ext>
            </a:extLst>
          </p:cNvPr>
          <p:cNvSpPr txBox="1">
            <a:spLocks noChangeAspect="1" noChangeArrowheads="1"/>
          </p:cNvSpPr>
          <p:nvPr/>
        </p:nvSpPr>
        <p:spPr bwMode="auto">
          <a:xfrm>
            <a:off x="2000001" y="3441260"/>
            <a:ext cx="1818103" cy="15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36000" tIns="90000" rIns="36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de-DE" sz="900" kern="0">
                <a:solidFill>
                  <a:srgbClr val="000000"/>
                </a:solidFill>
                <a:latin typeface="Franklin Gothic Book" panose="020B0503020102020204" pitchFamily="34" charset="0"/>
                <a:ea typeface="MS PGothic" charset="0"/>
              </a:rPr>
              <a:t>evtl. Optimierungen</a:t>
            </a:r>
          </a:p>
        </p:txBody>
      </p:sp>
      <p:cxnSp>
        <p:nvCxnSpPr>
          <p:cNvPr id="29" name="Gerade Verbindung mit Pfeil 22539">
            <a:extLst>
              <a:ext uri="{FF2B5EF4-FFF2-40B4-BE49-F238E27FC236}">
                <a16:creationId xmlns:a16="http://schemas.microsoft.com/office/drawing/2014/main" id="{82E49C1C-2B18-A14E-A304-6271126F46B2}"/>
              </a:ext>
            </a:extLst>
          </p:cNvPr>
          <p:cNvCxnSpPr>
            <a:cxnSpLocks noChangeShapeType="1"/>
          </p:cNvCxnSpPr>
          <p:nvPr/>
        </p:nvCxnSpPr>
        <p:spPr bwMode="auto">
          <a:xfrm>
            <a:off x="2009356" y="3614760"/>
            <a:ext cx="1808749"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0" name="Gerade Verbindung mit Pfeil 92">
            <a:extLst>
              <a:ext uri="{FF2B5EF4-FFF2-40B4-BE49-F238E27FC236}">
                <a16:creationId xmlns:a16="http://schemas.microsoft.com/office/drawing/2014/main" id="{9F6B2F02-51B7-7C47-B491-1044F4E22731}"/>
              </a:ext>
            </a:extLst>
          </p:cNvPr>
          <p:cNvCxnSpPr>
            <a:cxnSpLocks noChangeShapeType="1"/>
          </p:cNvCxnSpPr>
          <p:nvPr/>
        </p:nvCxnSpPr>
        <p:spPr bwMode="auto">
          <a:xfrm flipH="1">
            <a:off x="3818105" y="3648400"/>
            <a:ext cx="3362" cy="450007"/>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0" name="Gerade Verbindung mit Pfeil 86">
            <a:extLst>
              <a:ext uri="{FF2B5EF4-FFF2-40B4-BE49-F238E27FC236}">
                <a16:creationId xmlns:a16="http://schemas.microsoft.com/office/drawing/2014/main" id="{7110A888-C70A-0241-8234-90FFBFDCAA11}"/>
              </a:ext>
            </a:extLst>
          </p:cNvPr>
          <p:cNvCxnSpPr>
            <a:cxnSpLocks noChangeShapeType="1"/>
          </p:cNvCxnSpPr>
          <p:nvPr/>
        </p:nvCxnSpPr>
        <p:spPr bwMode="auto">
          <a:xfrm flipH="1" flipV="1">
            <a:off x="4436453" y="3650784"/>
            <a:ext cx="842" cy="459532"/>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1" name="Gerade Verbindung mit Pfeil 92">
            <a:extLst>
              <a:ext uri="{FF2B5EF4-FFF2-40B4-BE49-F238E27FC236}">
                <a16:creationId xmlns:a16="http://schemas.microsoft.com/office/drawing/2014/main" id="{DBBAED10-93C8-9F47-87B0-1552549B362F}"/>
              </a:ext>
            </a:extLst>
          </p:cNvPr>
          <p:cNvCxnSpPr>
            <a:cxnSpLocks noChangeShapeType="1"/>
          </p:cNvCxnSpPr>
          <p:nvPr/>
        </p:nvCxnSpPr>
        <p:spPr bwMode="auto">
          <a:xfrm flipH="1">
            <a:off x="6247722" y="3648399"/>
            <a:ext cx="3362" cy="450007"/>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2" name="Abgerundetes Rechteck 41">
            <a:extLst>
              <a:ext uri="{FF2B5EF4-FFF2-40B4-BE49-F238E27FC236}">
                <a16:creationId xmlns:a16="http://schemas.microsoft.com/office/drawing/2014/main" id="{1FC15425-C899-E244-9AD8-DD9201542327}"/>
              </a:ext>
            </a:extLst>
          </p:cNvPr>
          <p:cNvSpPr/>
          <p:nvPr/>
        </p:nvSpPr>
        <p:spPr>
          <a:xfrm>
            <a:off x="6908578" y="1083645"/>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Preview Link </a:t>
            </a:r>
            <a:br>
              <a:rPr lang="de-DE" sz="1000" dirty="0">
                <a:solidFill>
                  <a:srgbClr val="FFFFFF"/>
                </a:solidFill>
                <a:latin typeface="Franklin Gothic Book" panose="020B0503020102020204" pitchFamily="34" charset="0"/>
              </a:rPr>
            </a:br>
            <a:r>
              <a:rPr lang="de-DE" sz="1000" dirty="0">
                <a:solidFill>
                  <a:srgbClr val="FFFFFF"/>
                </a:solidFill>
                <a:latin typeface="Franklin Gothic Book" panose="020B0503020102020204" pitchFamily="34" charset="0"/>
              </a:rPr>
              <a:t>(Freigabeprozess)</a:t>
            </a:r>
          </a:p>
        </p:txBody>
      </p:sp>
      <p:sp>
        <p:nvSpPr>
          <p:cNvPr id="43" name="Abgerundetes Rechteck 42">
            <a:extLst>
              <a:ext uri="{FF2B5EF4-FFF2-40B4-BE49-F238E27FC236}">
                <a16:creationId xmlns:a16="http://schemas.microsoft.com/office/drawing/2014/main" id="{DD84E714-CEFA-0340-AEAF-1C460F9FD15E}"/>
              </a:ext>
            </a:extLst>
          </p:cNvPr>
          <p:cNvSpPr/>
          <p:nvPr/>
        </p:nvSpPr>
        <p:spPr>
          <a:xfrm>
            <a:off x="6908578" y="4103170"/>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Finalisierung der visuellen Inhalte </a:t>
            </a:r>
          </a:p>
        </p:txBody>
      </p:sp>
      <p:sp>
        <p:nvSpPr>
          <p:cNvPr id="45" name="Abgerundetes Rechteck 44">
            <a:extLst>
              <a:ext uri="{FF2B5EF4-FFF2-40B4-BE49-F238E27FC236}">
                <a16:creationId xmlns:a16="http://schemas.microsoft.com/office/drawing/2014/main" id="{F2A813AD-78C2-B042-91B0-7C5957F29068}"/>
              </a:ext>
            </a:extLst>
          </p:cNvPr>
          <p:cNvSpPr/>
          <p:nvPr/>
        </p:nvSpPr>
        <p:spPr>
          <a:xfrm>
            <a:off x="6908578" y="2877488"/>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lIns="72000" tIns="36000" rIns="72000" bIns="36000" rtlCol="0" anchor="ctr"/>
          <a:lstStyle/>
          <a:p>
            <a:pPr algn="ctr"/>
            <a:r>
              <a:rPr lang="de-DE" sz="1000" dirty="0">
                <a:solidFill>
                  <a:srgbClr val="FFFFFF"/>
                </a:solidFill>
                <a:latin typeface="Franklin Gothic Book" panose="020B0503020102020204" pitchFamily="34" charset="0"/>
              </a:rPr>
              <a:t>Feedback Telekom</a:t>
            </a:r>
          </a:p>
        </p:txBody>
      </p:sp>
      <p:sp>
        <p:nvSpPr>
          <p:cNvPr id="46" name="Abgerundetes Rechteck 45">
            <a:extLst>
              <a:ext uri="{FF2B5EF4-FFF2-40B4-BE49-F238E27FC236}">
                <a16:creationId xmlns:a16="http://schemas.microsoft.com/office/drawing/2014/main" id="{C98F3B35-AC46-EA43-9057-43A13EAFB294}"/>
              </a:ext>
            </a:extLst>
          </p:cNvPr>
          <p:cNvSpPr/>
          <p:nvPr/>
        </p:nvSpPr>
        <p:spPr>
          <a:xfrm>
            <a:off x="2853147" y="1088018"/>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Copywriting</a:t>
            </a:r>
          </a:p>
        </p:txBody>
      </p:sp>
      <p:sp>
        <p:nvSpPr>
          <p:cNvPr id="47" name="Abgerundetes Rechteck 46">
            <a:extLst>
              <a:ext uri="{FF2B5EF4-FFF2-40B4-BE49-F238E27FC236}">
                <a16:creationId xmlns:a16="http://schemas.microsoft.com/office/drawing/2014/main" id="{4BA14B34-34ED-EF40-8107-4F0245D3E43C}"/>
              </a:ext>
            </a:extLst>
          </p:cNvPr>
          <p:cNvSpPr/>
          <p:nvPr/>
        </p:nvSpPr>
        <p:spPr>
          <a:xfrm>
            <a:off x="2853147" y="1897384"/>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Kreation,</a:t>
            </a:r>
            <a:br>
              <a:rPr lang="de-DE" sz="1000" dirty="0">
                <a:solidFill>
                  <a:srgbClr val="FFFFFF"/>
                </a:solidFill>
                <a:latin typeface="Franklin Gothic Book" panose="020B0503020102020204" pitchFamily="34" charset="0"/>
              </a:rPr>
            </a:br>
            <a:r>
              <a:rPr lang="de-DE" sz="1000" dirty="0">
                <a:solidFill>
                  <a:srgbClr val="FFFFFF"/>
                </a:solidFill>
                <a:latin typeface="Franklin Gothic Book" panose="020B0503020102020204" pitchFamily="34" charset="0"/>
              </a:rPr>
              <a:t>Storyboard</a:t>
            </a:r>
          </a:p>
        </p:txBody>
      </p:sp>
      <p:sp>
        <p:nvSpPr>
          <p:cNvPr id="50" name="Abgerundetes Rechteck 49">
            <a:extLst>
              <a:ext uri="{FF2B5EF4-FFF2-40B4-BE49-F238E27FC236}">
                <a16:creationId xmlns:a16="http://schemas.microsoft.com/office/drawing/2014/main" id="{D390F3B4-4C2E-AA4C-8C48-95F10E45D29C}"/>
              </a:ext>
            </a:extLst>
          </p:cNvPr>
          <p:cNvSpPr/>
          <p:nvPr/>
        </p:nvSpPr>
        <p:spPr>
          <a:xfrm>
            <a:off x="401435" y="4103170"/>
            <a:ext cx="1036800"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Finale Freigabe</a:t>
            </a:r>
          </a:p>
        </p:txBody>
      </p:sp>
      <p:sp>
        <p:nvSpPr>
          <p:cNvPr id="51" name="Abgerundetes Rechteck 50">
            <a:extLst>
              <a:ext uri="{FF2B5EF4-FFF2-40B4-BE49-F238E27FC236}">
                <a16:creationId xmlns:a16="http://schemas.microsoft.com/office/drawing/2014/main" id="{458457C3-5E2E-544C-A1CC-AE6F6446BF78}"/>
              </a:ext>
            </a:extLst>
          </p:cNvPr>
          <p:cNvSpPr/>
          <p:nvPr/>
        </p:nvSpPr>
        <p:spPr>
          <a:xfrm>
            <a:off x="1750222" y="4103170"/>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Testversand</a:t>
            </a:r>
          </a:p>
        </p:txBody>
      </p:sp>
      <p:sp>
        <p:nvSpPr>
          <p:cNvPr id="52" name="Abgerundetes Rechteck 51">
            <a:extLst>
              <a:ext uri="{FF2B5EF4-FFF2-40B4-BE49-F238E27FC236}">
                <a16:creationId xmlns:a16="http://schemas.microsoft.com/office/drawing/2014/main" id="{7C2DBADD-F985-9F41-B893-DB7A3B0BB75A}"/>
              </a:ext>
            </a:extLst>
          </p:cNvPr>
          <p:cNvSpPr/>
          <p:nvPr/>
        </p:nvSpPr>
        <p:spPr>
          <a:xfrm>
            <a:off x="3641409" y="4103170"/>
            <a:ext cx="1035601"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Test &amp; QA</a:t>
            </a:r>
          </a:p>
        </p:txBody>
      </p:sp>
      <p:sp>
        <p:nvSpPr>
          <p:cNvPr id="53" name="Abgerundetes Rechteck 52">
            <a:extLst>
              <a:ext uri="{FF2B5EF4-FFF2-40B4-BE49-F238E27FC236}">
                <a16:creationId xmlns:a16="http://schemas.microsoft.com/office/drawing/2014/main" id="{F722DBD0-4378-F54F-854A-DB603C787DB0}"/>
              </a:ext>
            </a:extLst>
          </p:cNvPr>
          <p:cNvSpPr/>
          <p:nvPr/>
        </p:nvSpPr>
        <p:spPr>
          <a:xfrm>
            <a:off x="5017391" y="4103170"/>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00" dirty="0">
                <a:solidFill>
                  <a:srgbClr val="FFFFFF"/>
                </a:solidFill>
                <a:latin typeface="Franklin Gothic Book" panose="020B0503020102020204" pitchFamily="34" charset="0"/>
              </a:rPr>
              <a:t>Programmierung Landingpage </a:t>
            </a:r>
          </a:p>
        </p:txBody>
      </p:sp>
      <p:cxnSp>
        <p:nvCxnSpPr>
          <p:cNvPr id="72" name="Gerade Verbindung mit Pfeil 92">
            <a:extLst>
              <a:ext uri="{FF2B5EF4-FFF2-40B4-BE49-F238E27FC236}">
                <a16:creationId xmlns:a16="http://schemas.microsoft.com/office/drawing/2014/main" id="{385B2748-7677-EB4F-B714-B8C17A88E70D}"/>
              </a:ext>
            </a:extLst>
          </p:cNvPr>
          <p:cNvCxnSpPr>
            <a:cxnSpLocks noChangeShapeType="1"/>
            <a:stCxn id="43" idx="1"/>
            <a:endCxn id="53" idx="3"/>
          </p:cNvCxnSpPr>
          <p:nvPr/>
        </p:nvCxnSpPr>
        <p:spPr bwMode="auto">
          <a:xfrm flipH="1">
            <a:off x="6568197" y="4319170"/>
            <a:ext cx="340381"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Gerade Verbindung mit Pfeil 92">
            <a:extLst>
              <a:ext uri="{FF2B5EF4-FFF2-40B4-BE49-F238E27FC236}">
                <a16:creationId xmlns:a16="http://schemas.microsoft.com/office/drawing/2014/main" id="{F2BCB70E-807E-BF49-8E38-F9CCE4DCC177}"/>
              </a:ext>
            </a:extLst>
          </p:cNvPr>
          <p:cNvCxnSpPr>
            <a:cxnSpLocks noChangeShapeType="1"/>
            <a:stCxn id="53" idx="1"/>
            <a:endCxn id="52" idx="3"/>
          </p:cNvCxnSpPr>
          <p:nvPr/>
        </p:nvCxnSpPr>
        <p:spPr bwMode="auto">
          <a:xfrm flipH="1">
            <a:off x="4677010" y="4319170"/>
            <a:ext cx="340381"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9" name="Gerade Verbindung mit Pfeil 92">
            <a:extLst>
              <a:ext uri="{FF2B5EF4-FFF2-40B4-BE49-F238E27FC236}">
                <a16:creationId xmlns:a16="http://schemas.microsoft.com/office/drawing/2014/main" id="{5B5F5F50-7086-5F4B-A0E5-9AD8C91B5CDE}"/>
              </a:ext>
            </a:extLst>
          </p:cNvPr>
          <p:cNvCxnSpPr>
            <a:cxnSpLocks noChangeShapeType="1"/>
            <a:stCxn id="52" idx="1"/>
            <a:endCxn id="51" idx="3"/>
          </p:cNvCxnSpPr>
          <p:nvPr/>
        </p:nvCxnSpPr>
        <p:spPr bwMode="auto">
          <a:xfrm flipH="1">
            <a:off x="3301028" y="4319170"/>
            <a:ext cx="340381"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2" name="Gerade Verbindung mit Pfeil 92">
            <a:extLst>
              <a:ext uri="{FF2B5EF4-FFF2-40B4-BE49-F238E27FC236}">
                <a16:creationId xmlns:a16="http://schemas.microsoft.com/office/drawing/2014/main" id="{7203A6F8-7DF7-2841-BB00-D0F511C98CAF}"/>
              </a:ext>
            </a:extLst>
          </p:cNvPr>
          <p:cNvCxnSpPr>
            <a:cxnSpLocks noChangeShapeType="1"/>
            <a:stCxn id="51" idx="1"/>
            <a:endCxn id="50" idx="3"/>
          </p:cNvCxnSpPr>
          <p:nvPr/>
        </p:nvCxnSpPr>
        <p:spPr bwMode="auto">
          <a:xfrm flipH="1">
            <a:off x="1438235" y="4319170"/>
            <a:ext cx="311987"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92" name="Gerade Verbindung mit Pfeil 22539">
            <a:extLst>
              <a:ext uri="{FF2B5EF4-FFF2-40B4-BE49-F238E27FC236}">
                <a16:creationId xmlns:a16="http://schemas.microsoft.com/office/drawing/2014/main" id="{52C14472-C5D4-5E4C-B9BC-FFCC1D2DDF44}"/>
              </a:ext>
            </a:extLst>
          </p:cNvPr>
          <p:cNvCxnSpPr>
            <a:cxnSpLocks noChangeShapeType="1"/>
          </p:cNvCxnSpPr>
          <p:nvPr/>
        </p:nvCxnSpPr>
        <p:spPr bwMode="auto">
          <a:xfrm>
            <a:off x="4436453" y="3614760"/>
            <a:ext cx="1808749"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8" name="Oval 97">
            <a:extLst>
              <a:ext uri="{FF2B5EF4-FFF2-40B4-BE49-F238E27FC236}">
                <a16:creationId xmlns:a16="http://schemas.microsoft.com/office/drawing/2014/main" id="{90C2A708-0DE5-D846-8A09-F7264EBB9F9E}"/>
              </a:ext>
            </a:extLst>
          </p:cNvPr>
          <p:cNvSpPr>
            <a:spLocks noChangeAspect="1"/>
          </p:cNvSpPr>
          <p:nvPr/>
        </p:nvSpPr>
        <p:spPr>
          <a:xfrm>
            <a:off x="1259132"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4.9</a:t>
            </a:r>
          </a:p>
        </p:txBody>
      </p:sp>
      <p:sp>
        <p:nvSpPr>
          <p:cNvPr id="99" name="Oval 98">
            <a:extLst>
              <a:ext uri="{FF2B5EF4-FFF2-40B4-BE49-F238E27FC236}">
                <a16:creationId xmlns:a16="http://schemas.microsoft.com/office/drawing/2014/main" id="{FC3F5BD8-FAAD-0F43-8427-904995AE1B38}"/>
              </a:ext>
            </a:extLst>
          </p:cNvPr>
          <p:cNvSpPr>
            <a:spLocks noChangeAspect="1"/>
          </p:cNvSpPr>
          <p:nvPr/>
        </p:nvSpPr>
        <p:spPr>
          <a:xfrm>
            <a:off x="3111668"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4.8</a:t>
            </a:r>
          </a:p>
        </p:txBody>
      </p:sp>
      <p:sp>
        <p:nvSpPr>
          <p:cNvPr id="100" name="Oval 99">
            <a:extLst>
              <a:ext uri="{FF2B5EF4-FFF2-40B4-BE49-F238E27FC236}">
                <a16:creationId xmlns:a16="http://schemas.microsoft.com/office/drawing/2014/main" id="{C8945F33-05BE-0F42-B151-EABF49397C18}"/>
              </a:ext>
            </a:extLst>
          </p:cNvPr>
          <p:cNvSpPr>
            <a:spLocks noChangeAspect="1"/>
          </p:cNvSpPr>
          <p:nvPr/>
        </p:nvSpPr>
        <p:spPr>
          <a:xfrm>
            <a:off x="4491188"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4.7</a:t>
            </a:r>
          </a:p>
        </p:txBody>
      </p:sp>
      <p:sp>
        <p:nvSpPr>
          <p:cNvPr id="101" name="Oval 100">
            <a:extLst>
              <a:ext uri="{FF2B5EF4-FFF2-40B4-BE49-F238E27FC236}">
                <a16:creationId xmlns:a16="http://schemas.microsoft.com/office/drawing/2014/main" id="{E0ABE8D7-D624-594B-9313-BD07F833CA71}"/>
              </a:ext>
            </a:extLst>
          </p:cNvPr>
          <p:cNvSpPr>
            <a:spLocks noChangeAspect="1"/>
          </p:cNvSpPr>
          <p:nvPr/>
        </p:nvSpPr>
        <p:spPr>
          <a:xfrm>
            <a:off x="6384194"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4.6</a:t>
            </a:r>
          </a:p>
        </p:txBody>
      </p:sp>
      <p:sp>
        <p:nvSpPr>
          <p:cNvPr id="102" name="Oval 101">
            <a:extLst>
              <a:ext uri="{FF2B5EF4-FFF2-40B4-BE49-F238E27FC236}">
                <a16:creationId xmlns:a16="http://schemas.microsoft.com/office/drawing/2014/main" id="{0ABB8289-1261-FB4F-8B64-2804E52C9277}"/>
              </a:ext>
            </a:extLst>
          </p:cNvPr>
          <p:cNvSpPr>
            <a:spLocks noChangeAspect="1"/>
          </p:cNvSpPr>
          <p:nvPr/>
        </p:nvSpPr>
        <p:spPr>
          <a:xfrm>
            <a:off x="8278624" y="389150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4.5</a:t>
            </a:r>
          </a:p>
        </p:txBody>
      </p:sp>
      <p:sp>
        <p:nvSpPr>
          <p:cNvPr id="104" name="Oval 103">
            <a:extLst>
              <a:ext uri="{FF2B5EF4-FFF2-40B4-BE49-F238E27FC236}">
                <a16:creationId xmlns:a16="http://schemas.microsoft.com/office/drawing/2014/main" id="{087AA6D7-8FC8-C043-A7CF-8A709F21771B}"/>
              </a:ext>
            </a:extLst>
          </p:cNvPr>
          <p:cNvSpPr>
            <a:spLocks noChangeAspect="1"/>
          </p:cNvSpPr>
          <p:nvPr/>
        </p:nvSpPr>
        <p:spPr>
          <a:xfrm>
            <a:off x="4225496" y="907269"/>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4.1a</a:t>
            </a:r>
          </a:p>
        </p:txBody>
      </p:sp>
      <p:sp>
        <p:nvSpPr>
          <p:cNvPr id="105" name="Oval 104">
            <a:extLst>
              <a:ext uri="{FF2B5EF4-FFF2-40B4-BE49-F238E27FC236}">
                <a16:creationId xmlns:a16="http://schemas.microsoft.com/office/drawing/2014/main" id="{5518B9DB-7636-234C-A61E-52002245801A}"/>
              </a:ext>
            </a:extLst>
          </p:cNvPr>
          <p:cNvSpPr>
            <a:spLocks noChangeAspect="1"/>
          </p:cNvSpPr>
          <p:nvPr/>
        </p:nvSpPr>
        <p:spPr>
          <a:xfrm>
            <a:off x="8273191" y="2692858"/>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4.4</a:t>
            </a:r>
          </a:p>
        </p:txBody>
      </p:sp>
      <p:sp>
        <p:nvSpPr>
          <p:cNvPr id="106" name="Oval 105">
            <a:extLst>
              <a:ext uri="{FF2B5EF4-FFF2-40B4-BE49-F238E27FC236}">
                <a16:creationId xmlns:a16="http://schemas.microsoft.com/office/drawing/2014/main" id="{27F2F198-6AA5-DA4C-A35E-CD65F32A46D0}"/>
              </a:ext>
            </a:extLst>
          </p:cNvPr>
          <p:cNvSpPr>
            <a:spLocks noChangeAspect="1"/>
          </p:cNvSpPr>
          <p:nvPr/>
        </p:nvSpPr>
        <p:spPr>
          <a:xfrm>
            <a:off x="8278004" y="899049"/>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4.3</a:t>
            </a:r>
          </a:p>
        </p:txBody>
      </p:sp>
      <p:sp>
        <p:nvSpPr>
          <p:cNvPr id="107" name="Oval 106">
            <a:extLst>
              <a:ext uri="{FF2B5EF4-FFF2-40B4-BE49-F238E27FC236}">
                <a16:creationId xmlns:a16="http://schemas.microsoft.com/office/drawing/2014/main" id="{8D99EDFA-C04A-F044-BB22-52B846165056}"/>
              </a:ext>
            </a:extLst>
          </p:cNvPr>
          <p:cNvSpPr>
            <a:spLocks noChangeAspect="1"/>
          </p:cNvSpPr>
          <p:nvPr/>
        </p:nvSpPr>
        <p:spPr>
          <a:xfrm>
            <a:off x="4213764" y="1715566"/>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4.1b</a:t>
            </a:r>
          </a:p>
        </p:txBody>
      </p:sp>
      <p:sp>
        <p:nvSpPr>
          <p:cNvPr id="54" name="Line 37">
            <a:extLst>
              <a:ext uri="{FF2B5EF4-FFF2-40B4-BE49-F238E27FC236}">
                <a16:creationId xmlns:a16="http://schemas.microsoft.com/office/drawing/2014/main" id="{C4AB7AB9-62CA-8B4B-B1C8-2D16E6A1E077}"/>
              </a:ext>
            </a:extLst>
          </p:cNvPr>
          <p:cNvSpPr>
            <a:spLocks noChangeAspect="1" noChangeShapeType="1"/>
          </p:cNvSpPr>
          <p:nvPr/>
        </p:nvSpPr>
        <p:spPr bwMode="auto">
          <a:xfrm>
            <a:off x="818690" y="1308637"/>
            <a:ext cx="1380091" cy="0"/>
          </a:xfrm>
          <a:prstGeom prst="line">
            <a:avLst/>
          </a:prstGeom>
          <a:noFill/>
          <a:ln w="19050">
            <a:solidFill>
              <a:srgbClr val="DF1275"/>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55" name="AutoShape 31">
            <a:extLst>
              <a:ext uri="{FF2B5EF4-FFF2-40B4-BE49-F238E27FC236}">
                <a16:creationId xmlns:a16="http://schemas.microsoft.com/office/drawing/2014/main" id="{C8AEB5E8-A13C-4143-BCFB-FE709355C57C}"/>
              </a:ext>
            </a:extLst>
          </p:cNvPr>
          <p:cNvSpPr>
            <a:spLocks noChangeAspect="1" noChangeArrowheads="1"/>
          </p:cNvSpPr>
          <p:nvPr/>
        </p:nvSpPr>
        <p:spPr bwMode="auto">
          <a:xfrm>
            <a:off x="422691" y="1101964"/>
            <a:ext cx="396000" cy="396000"/>
          </a:xfrm>
          <a:prstGeom prst="wedgeEllipseCallout">
            <a:avLst>
              <a:gd name="adj1" fmla="val 17926"/>
              <a:gd name="adj2" fmla="val 31134"/>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DF1275"/>
                </a:solidFill>
              </a:rPr>
              <a:t>4a</a:t>
            </a:r>
          </a:p>
        </p:txBody>
      </p:sp>
      <p:sp>
        <p:nvSpPr>
          <p:cNvPr id="56" name="Text Box 38">
            <a:extLst>
              <a:ext uri="{FF2B5EF4-FFF2-40B4-BE49-F238E27FC236}">
                <a16:creationId xmlns:a16="http://schemas.microsoft.com/office/drawing/2014/main" id="{EEEE2BEE-F4CF-A442-AA0A-BACA7CAAFFA8}"/>
              </a:ext>
            </a:extLst>
          </p:cNvPr>
          <p:cNvSpPr txBox="1">
            <a:spLocks noChangeAspect="1" noChangeArrowheads="1"/>
          </p:cNvSpPr>
          <p:nvPr/>
        </p:nvSpPr>
        <p:spPr bwMode="auto">
          <a:xfrm>
            <a:off x="835680" y="999353"/>
            <a:ext cx="1282232"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Briefing</a:t>
            </a:r>
          </a:p>
        </p:txBody>
      </p:sp>
      <p:sp>
        <p:nvSpPr>
          <p:cNvPr id="66" name="Text Box 18">
            <a:extLst>
              <a:ext uri="{FF2B5EF4-FFF2-40B4-BE49-F238E27FC236}">
                <a16:creationId xmlns:a16="http://schemas.microsoft.com/office/drawing/2014/main" id="{1800D4E4-371D-864C-822B-872A5735A8A4}"/>
              </a:ext>
            </a:extLst>
          </p:cNvPr>
          <p:cNvSpPr txBox="1">
            <a:spLocks noChangeArrowheads="1"/>
          </p:cNvSpPr>
          <p:nvPr/>
        </p:nvSpPr>
        <p:spPr bwMode="auto">
          <a:xfrm>
            <a:off x="3900827" y="2514050"/>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914400"/>
            <a:r>
              <a:rPr lang="en-US" dirty="0">
                <a:latin typeface="Franklin Gothic Book" panose="020B0503020102020204" pitchFamily="34" charset="0"/>
              </a:rPr>
              <a:t>Briefing Designer</a:t>
            </a:r>
          </a:p>
        </p:txBody>
      </p:sp>
      <p:cxnSp>
        <p:nvCxnSpPr>
          <p:cNvPr id="67" name="Gerade Verbindung mit Pfeil 22537">
            <a:extLst>
              <a:ext uri="{FF2B5EF4-FFF2-40B4-BE49-F238E27FC236}">
                <a16:creationId xmlns:a16="http://schemas.microsoft.com/office/drawing/2014/main" id="{5E0386AF-662C-9A4A-AAB4-FFE1812BB8AA}"/>
              </a:ext>
            </a:extLst>
          </p:cNvPr>
          <p:cNvCxnSpPr>
            <a:cxnSpLocks noChangeShapeType="1"/>
            <a:stCxn id="47" idx="2"/>
          </p:cNvCxnSpPr>
          <p:nvPr/>
        </p:nvCxnSpPr>
        <p:spPr bwMode="auto">
          <a:xfrm>
            <a:off x="3628550" y="2329384"/>
            <a:ext cx="0" cy="41194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70" name="Gerade Verbindung mit Pfeil 22537">
            <a:extLst>
              <a:ext uri="{FF2B5EF4-FFF2-40B4-BE49-F238E27FC236}">
                <a16:creationId xmlns:a16="http://schemas.microsoft.com/office/drawing/2014/main" id="{16B8881E-6B55-4046-91E6-1D313BE95CF3}"/>
              </a:ext>
            </a:extLst>
          </p:cNvPr>
          <p:cNvCxnSpPr>
            <a:cxnSpLocks noChangeShapeType="1"/>
            <a:endCxn id="66" idx="1"/>
          </p:cNvCxnSpPr>
          <p:nvPr/>
        </p:nvCxnSpPr>
        <p:spPr bwMode="auto">
          <a:xfrm>
            <a:off x="3628550" y="2680313"/>
            <a:ext cx="272277"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74" name="Rechteck 73">
            <a:extLst>
              <a:ext uri="{FF2B5EF4-FFF2-40B4-BE49-F238E27FC236}">
                <a16:creationId xmlns:a16="http://schemas.microsoft.com/office/drawing/2014/main" id="{495CF824-E1FE-8B40-9CDB-F65D67645368}"/>
              </a:ext>
            </a:extLst>
          </p:cNvPr>
          <p:cNvSpPr/>
          <p:nvPr/>
        </p:nvSpPr>
        <p:spPr>
          <a:xfrm>
            <a:off x="3280809" y="2689957"/>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7" name="Abgerundetes Rechteck 76">
            <a:extLst>
              <a:ext uri="{FF2B5EF4-FFF2-40B4-BE49-F238E27FC236}">
                <a16:creationId xmlns:a16="http://schemas.microsoft.com/office/drawing/2014/main" id="{E92DB05C-3307-5543-B346-50BA07B9FEEE}"/>
              </a:ext>
            </a:extLst>
          </p:cNvPr>
          <p:cNvSpPr/>
          <p:nvPr/>
        </p:nvSpPr>
        <p:spPr>
          <a:xfrm>
            <a:off x="4880862" y="1084512"/>
            <a:ext cx="1550806" cy="432000"/>
          </a:xfrm>
          <a:prstGeom prst="roundRect">
            <a:avLst>
              <a:gd name="adj" fmla="val 0"/>
            </a:avLst>
          </a:prstGeom>
          <a:solidFill>
            <a:srgbClr val="1BA7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tabLst>
                <a:tab pos="571500" algn="l"/>
              </a:tabLst>
            </a:pPr>
            <a:r>
              <a:rPr lang="de-DE" sz="1000" dirty="0">
                <a:solidFill>
                  <a:srgbClr val="FFFFFF"/>
                </a:solidFill>
                <a:latin typeface="Franklin Gothic Book" panose="020B0503020102020204" pitchFamily="34" charset="0"/>
              </a:rPr>
              <a:t>Kampagneneinrichtung (DWC Toolbox)</a:t>
            </a:r>
          </a:p>
        </p:txBody>
      </p:sp>
      <p:cxnSp>
        <p:nvCxnSpPr>
          <p:cNvPr id="80" name="Gerade Verbindung mit Pfeil 92">
            <a:extLst>
              <a:ext uri="{FF2B5EF4-FFF2-40B4-BE49-F238E27FC236}">
                <a16:creationId xmlns:a16="http://schemas.microsoft.com/office/drawing/2014/main" id="{BDD2A7CC-F744-5648-89A3-6271B5582A7C}"/>
              </a:ext>
            </a:extLst>
          </p:cNvPr>
          <p:cNvCxnSpPr>
            <a:cxnSpLocks noChangeShapeType="1"/>
            <a:stCxn id="46" idx="3"/>
            <a:endCxn id="77" idx="1"/>
          </p:cNvCxnSpPr>
          <p:nvPr/>
        </p:nvCxnSpPr>
        <p:spPr bwMode="auto">
          <a:xfrm flipV="1">
            <a:off x="4403953" y="1300512"/>
            <a:ext cx="476909" cy="3506"/>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3" name="Gerade Verbindung mit Pfeil 92">
            <a:extLst>
              <a:ext uri="{FF2B5EF4-FFF2-40B4-BE49-F238E27FC236}">
                <a16:creationId xmlns:a16="http://schemas.microsoft.com/office/drawing/2014/main" id="{DE6EAFFA-CC49-1D4E-8A1B-C9CA406E3C6A}"/>
              </a:ext>
            </a:extLst>
          </p:cNvPr>
          <p:cNvCxnSpPr>
            <a:cxnSpLocks noChangeShapeType="1"/>
            <a:stCxn id="77" idx="3"/>
            <a:endCxn id="42" idx="1"/>
          </p:cNvCxnSpPr>
          <p:nvPr/>
        </p:nvCxnSpPr>
        <p:spPr bwMode="auto">
          <a:xfrm flipV="1">
            <a:off x="6431668" y="1299645"/>
            <a:ext cx="476910" cy="867"/>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9" name="Line 43">
            <a:extLst>
              <a:ext uri="{FF2B5EF4-FFF2-40B4-BE49-F238E27FC236}">
                <a16:creationId xmlns:a16="http://schemas.microsoft.com/office/drawing/2014/main" id="{44DF404D-61E7-B548-9434-AA1A33DE994F}"/>
              </a:ext>
            </a:extLst>
          </p:cNvPr>
          <p:cNvSpPr>
            <a:spLocks noChangeAspect="1" noChangeShapeType="1"/>
          </p:cNvSpPr>
          <p:nvPr/>
        </p:nvSpPr>
        <p:spPr bwMode="auto">
          <a:xfrm>
            <a:off x="2623934" y="3082548"/>
            <a:ext cx="4284644" cy="0"/>
          </a:xfrm>
          <a:prstGeom prst="line">
            <a:avLst/>
          </a:prstGeom>
          <a:noFill/>
          <a:ln w="19050">
            <a:solidFill>
              <a:sysClr val="window" lastClr="FFFFFF">
                <a:lumMod val="50000"/>
              </a:sysClr>
            </a:solidFill>
            <a:round/>
            <a:headEnd type="non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Franklin Gothic Book" panose="020B0503020102020204" pitchFamily="34" charset="0"/>
              <a:cs typeface="Arial" pitchFamily="34" charset="0"/>
            </a:endParaRPr>
          </a:p>
        </p:txBody>
      </p:sp>
      <p:cxnSp>
        <p:nvCxnSpPr>
          <p:cNvPr id="90" name="Gerade Verbindung 53">
            <a:extLst>
              <a:ext uri="{FF2B5EF4-FFF2-40B4-BE49-F238E27FC236}">
                <a16:creationId xmlns:a16="http://schemas.microsoft.com/office/drawing/2014/main" id="{395D598B-9425-6440-81B3-C34A57745F9D}"/>
              </a:ext>
            </a:extLst>
          </p:cNvPr>
          <p:cNvCxnSpPr>
            <a:cxnSpLocks noChangeShapeType="1"/>
            <a:endCxn id="89" idx="0"/>
          </p:cNvCxnSpPr>
          <p:nvPr/>
        </p:nvCxnSpPr>
        <p:spPr bwMode="auto">
          <a:xfrm>
            <a:off x="2623934" y="1189853"/>
            <a:ext cx="0" cy="1892695"/>
          </a:xfrm>
          <a:prstGeom prst="line">
            <a:avLst/>
          </a:prstGeom>
          <a:noFill/>
          <a:ln w="19050">
            <a:solidFill>
              <a:sysClr val="window" lastClr="FFFFFF">
                <a:lumMod val="50000"/>
              </a:sysClr>
            </a:solidFill>
            <a:round/>
            <a:headEnd type="triangle" w="med" len="sm"/>
            <a:tailEnd type="non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4" name="Text Box 38">
            <a:extLst>
              <a:ext uri="{FF2B5EF4-FFF2-40B4-BE49-F238E27FC236}">
                <a16:creationId xmlns:a16="http://schemas.microsoft.com/office/drawing/2014/main" id="{73F2F700-2964-8E41-B8C4-44886E3EBAC2}"/>
              </a:ext>
            </a:extLst>
          </p:cNvPr>
          <p:cNvSpPr txBox="1">
            <a:spLocks noChangeAspect="1" noChangeArrowheads="1"/>
          </p:cNvSpPr>
          <p:nvPr/>
        </p:nvSpPr>
        <p:spPr bwMode="auto">
          <a:xfrm>
            <a:off x="7530379" y="3575320"/>
            <a:ext cx="867639" cy="2387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US" sz="900" kern="0" dirty="0">
                <a:solidFill>
                  <a:srgbClr val="000000"/>
                </a:solidFill>
                <a:latin typeface="Franklin Gothic Book" panose="020B0503020102020204" pitchFamily="34" charset="0"/>
                <a:ea typeface="MS PGothic" charset="0"/>
              </a:rPr>
              <a:t>Freigabe</a:t>
            </a:r>
          </a:p>
        </p:txBody>
      </p:sp>
      <p:cxnSp>
        <p:nvCxnSpPr>
          <p:cNvPr id="109" name="Gerade Verbindung mit Pfeil 92">
            <a:extLst>
              <a:ext uri="{FF2B5EF4-FFF2-40B4-BE49-F238E27FC236}">
                <a16:creationId xmlns:a16="http://schemas.microsoft.com/office/drawing/2014/main" id="{2A658F33-869B-B744-95E7-63DE34721F6A}"/>
              </a:ext>
            </a:extLst>
          </p:cNvPr>
          <p:cNvCxnSpPr>
            <a:cxnSpLocks noChangeShapeType="1"/>
            <a:endCxn id="46" idx="1"/>
          </p:cNvCxnSpPr>
          <p:nvPr/>
        </p:nvCxnSpPr>
        <p:spPr bwMode="auto">
          <a:xfrm>
            <a:off x="2623934" y="1304018"/>
            <a:ext cx="229213" cy="0"/>
          </a:xfrm>
          <a:prstGeom prst="straightConnector1">
            <a:avLst/>
          </a:prstGeom>
          <a:noFill/>
          <a:ln w="19050">
            <a:solidFill>
              <a:schemeClr val="bg1">
                <a:lumMod val="50000"/>
              </a:schemeClr>
            </a:solidFill>
            <a:round/>
            <a:headEnd type="none" w="med" len="sm"/>
            <a:tailEnd type="triangle" w="med"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0" name="Rechteck 109">
            <a:extLst>
              <a:ext uri="{FF2B5EF4-FFF2-40B4-BE49-F238E27FC236}">
                <a16:creationId xmlns:a16="http://schemas.microsoft.com/office/drawing/2014/main" id="{079C2DD6-DCDD-B441-A677-A7C5886866DF}"/>
              </a:ext>
            </a:extLst>
          </p:cNvPr>
          <p:cNvSpPr/>
          <p:nvPr/>
        </p:nvSpPr>
        <p:spPr>
          <a:xfrm>
            <a:off x="2322425" y="1014564"/>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1" name="Oval 110">
            <a:extLst>
              <a:ext uri="{FF2B5EF4-FFF2-40B4-BE49-F238E27FC236}">
                <a16:creationId xmlns:a16="http://schemas.microsoft.com/office/drawing/2014/main" id="{4E6547E0-B63C-9A47-B83E-CF817D6AA4F3}"/>
              </a:ext>
            </a:extLst>
          </p:cNvPr>
          <p:cNvSpPr>
            <a:spLocks noChangeAspect="1"/>
          </p:cNvSpPr>
          <p:nvPr/>
        </p:nvSpPr>
        <p:spPr>
          <a:xfrm>
            <a:off x="5160827" y="2322527"/>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4.1c</a:t>
            </a:r>
          </a:p>
        </p:txBody>
      </p:sp>
      <p:sp>
        <p:nvSpPr>
          <p:cNvPr id="112" name="Oval 111">
            <a:extLst>
              <a:ext uri="{FF2B5EF4-FFF2-40B4-BE49-F238E27FC236}">
                <a16:creationId xmlns:a16="http://schemas.microsoft.com/office/drawing/2014/main" id="{35B14BA3-C114-D140-9DAF-BA03B0865D53}"/>
              </a:ext>
            </a:extLst>
          </p:cNvPr>
          <p:cNvSpPr>
            <a:spLocks noChangeAspect="1"/>
          </p:cNvSpPr>
          <p:nvPr/>
        </p:nvSpPr>
        <p:spPr>
          <a:xfrm>
            <a:off x="6251900" y="907269"/>
            <a:ext cx="360000" cy="360000"/>
          </a:xfrm>
          <a:prstGeom prst="ellipse">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900" dirty="0">
                <a:solidFill>
                  <a:srgbClr val="1BA7DB"/>
                </a:solidFill>
              </a:rPr>
              <a:t>4.2</a:t>
            </a:r>
          </a:p>
        </p:txBody>
      </p:sp>
      <p:sp>
        <p:nvSpPr>
          <p:cNvPr id="121" name="Text Box 38">
            <a:extLst>
              <a:ext uri="{FF2B5EF4-FFF2-40B4-BE49-F238E27FC236}">
                <a16:creationId xmlns:a16="http://schemas.microsoft.com/office/drawing/2014/main" id="{1CEF45BD-51AD-FB4A-9232-7D79BE9B626D}"/>
              </a:ext>
            </a:extLst>
          </p:cNvPr>
          <p:cNvSpPr txBox="1">
            <a:spLocks noChangeAspect="1" noChangeArrowheads="1"/>
          </p:cNvSpPr>
          <p:nvPr/>
        </p:nvSpPr>
        <p:spPr bwMode="auto">
          <a:xfrm>
            <a:off x="3495070" y="4497734"/>
            <a:ext cx="3219467" cy="428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de-DE" sz="800" kern="0" dirty="0">
                <a:solidFill>
                  <a:srgbClr val="000000"/>
                </a:solidFill>
                <a:latin typeface="Franklin Gothic Book" panose="020B0503020102020204" pitchFamily="34" charset="0"/>
                <a:ea typeface="MS PGothic" charset="0"/>
              </a:rPr>
              <a:t>Rechtzeitige Information aller beteiligten Abteilungen zur bestmöglichen Ressourcenplanung und Einhaltung der Timelines</a:t>
            </a:r>
          </a:p>
        </p:txBody>
      </p:sp>
      <p:sp>
        <p:nvSpPr>
          <p:cNvPr id="122" name="Text Box 38">
            <a:extLst>
              <a:ext uri="{FF2B5EF4-FFF2-40B4-BE49-F238E27FC236}">
                <a16:creationId xmlns:a16="http://schemas.microsoft.com/office/drawing/2014/main" id="{42119BD3-6D33-034E-8F39-281381F346BD}"/>
              </a:ext>
            </a:extLst>
          </p:cNvPr>
          <p:cNvSpPr txBox="1">
            <a:spLocks noChangeAspect="1" noChangeArrowheads="1"/>
          </p:cNvSpPr>
          <p:nvPr/>
        </p:nvSpPr>
        <p:spPr bwMode="auto">
          <a:xfrm>
            <a:off x="1654425" y="4497734"/>
            <a:ext cx="1742399" cy="4286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marL="0" marR="0" lvl="0" indent="0" algn="ctr" defTabSz="914400" eaLnBrk="1" fontAlgn="auto" latinLnBrk="0" hangingPunct="1">
              <a:lnSpc>
                <a:spcPct val="110000"/>
              </a:lnSpc>
              <a:spcBef>
                <a:spcPts val="0"/>
              </a:spcBef>
              <a:spcAft>
                <a:spcPts val="0"/>
              </a:spcAft>
              <a:buClrTx/>
              <a:buSzTx/>
              <a:buFontTx/>
              <a:buNone/>
              <a:tabLst/>
              <a:defRPr/>
            </a:pPr>
            <a:r>
              <a:rPr lang="de-DE" sz="800" kern="0" dirty="0">
                <a:solidFill>
                  <a:srgbClr val="000000"/>
                </a:solidFill>
                <a:latin typeface="Franklin Gothic Book" panose="020B0503020102020204" pitchFamily="34" charset="0"/>
                <a:ea typeface="MS PGothic" charset="0"/>
                <a:cs typeface="MS PGothic" charset="0"/>
              </a:rPr>
              <a:t>Testversand ca. </a:t>
            </a:r>
            <a:r>
              <a:rPr kumimoji="0" lang="de-DE"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rPr>
              <a:t>2 </a:t>
            </a:r>
            <a:r>
              <a:rPr lang="de-DE" sz="800" kern="0" dirty="0">
                <a:solidFill>
                  <a:srgbClr val="000000"/>
                </a:solidFill>
                <a:latin typeface="Franklin Gothic Book" panose="020B0503020102020204" pitchFamily="34" charset="0"/>
                <a:ea typeface="MS PGothic" charset="0"/>
                <a:cs typeface="MS PGothic" charset="0"/>
              </a:rPr>
              <a:t>Tage vor Kampagnenstart (falls gefordert)</a:t>
            </a:r>
            <a:endParaRPr kumimoji="0" lang="de-DE" sz="8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Tree>
    <p:extLst>
      <p:ext uri="{BB962C8B-B14F-4D97-AF65-F5344CB8AC3E}">
        <p14:creationId xmlns:p14="http://schemas.microsoft.com/office/powerpoint/2010/main" val="17730870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B82A9-D573-9443-A899-A5B73163F04E}"/>
              </a:ext>
            </a:extLst>
          </p:cNvPr>
          <p:cNvSpPr>
            <a:spLocks noGrp="1"/>
          </p:cNvSpPr>
          <p:nvPr>
            <p:ph type="title"/>
          </p:nvPr>
        </p:nvSpPr>
        <p:spPr/>
        <p:txBody>
          <a:bodyPr/>
          <a:lstStyle/>
          <a:p>
            <a:r>
              <a:rPr lang="de-DE" dirty="0"/>
              <a:t>Prozessüberblick – Versandvorbereitung</a:t>
            </a:r>
          </a:p>
        </p:txBody>
      </p:sp>
      <p:sp>
        <p:nvSpPr>
          <p:cNvPr id="3" name="Line 37">
            <a:extLst>
              <a:ext uri="{FF2B5EF4-FFF2-40B4-BE49-F238E27FC236}">
                <a16:creationId xmlns:a16="http://schemas.microsoft.com/office/drawing/2014/main" id="{7D1E6086-C75C-6741-9DD5-53575BF9E848}"/>
              </a:ext>
            </a:extLst>
          </p:cNvPr>
          <p:cNvSpPr>
            <a:spLocks noChangeAspect="1" noChangeShapeType="1"/>
          </p:cNvSpPr>
          <p:nvPr/>
        </p:nvSpPr>
        <p:spPr bwMode="auto">
          <a:xfrm>
            <a:off x="818690" y="1308637"/>
            <a:ext cx="1380091" cy="0"/>
          </a:xfrm>
          <a:prstGeom prst="line">
            <a:avLst/>
          </a:prstGeom>
          <a:noFill/>
          <a:ln w="19050">
            <a:solidFill>
              <a:srgbClr val="DF1275"/>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latin typeface="Franklin Gothic Book" panose="020B0503020102020204" pitchFamily="34" charset="0"/>
              <a:cs typeface="Arial" charset="0"/>
            </a:endParaRPr>
          </a:p>
        </p:txBody>
      </p:sp>
      <p:sp>
        <p:nvSpPr>
          <p:cNvPr id="4" name="AutoShape 31">
            <a:extLst>
              <a:ext uri="{FF2B5EF4-FFF2-40B4-BE49-F238E27FC236}">
                <a16:creationId xmlns:a16="http://schemas.microsoft.com/office/drawing/2014/main" id="{59E33736-7969-BC41-B60C-6F851D7E9D12}"/>
              </a:ext>
            </a:extLst>
          </p:cNvPr>
          <p:cNvSpPr>
            <a:spLocks noChangeAspect="1" noChangeArrowheads="1"/>
          </p:cNvSpPr>
          <p:nvPr/>
        </p:nvSpPr>
        <p:spPr bwMode="auto">
          <a:xfrm>
            <a:off x="422691" y="1101964"/>
            <a:ext cx="396000" cy="396000"/>
          </a:xfrm>
          <a:prstGeom prst="wedgeEllipseCallout">
            <a:avLst>
              <a:gd name="adj1" fmla="val 17926"/>
              <a:gd name="adj2" fmla="val 31134"/>
            </a:avLst>
          </a:prstGeom>
          <a:noFill/>
          <a:ln w="19050">
            <a:solidFill>
              <a:srgbClr val="DF1275"/>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DF1275"/>
                </a:solidFill>
              </a:rPr>
              <a:t>5a</a:t>
            </a:r>
          </a:p>
        </p:txBody>
      </p:sp>
      <p:sp>
        <p:nvSpPr>
          <p:cNvPr id="5" name="Text Box 38">
            <a:extLst>
              <a:ext uri="{FF2B5EF4-FFF2-40B4-BE49-F238E27FC236}">
                <a16:creationId xmlns:a16="http://schemas.microsoft.com/office/drawing/2014/main" id="{1D5F8D18-F96F-9444-8D32-BE61926DEA32}"/>
              </a:ext>
            </a:extLst>
          </p:cNvPr>
          <p:cNvSpPr txBox="1">
            <a:spLocks noChangeAspect="1" noChangeArrowheads="1"/>
          </p:cNvSpPr>
          <p:nvPr/>
        </p:nvSpPr>
        <p:spPr bwMode="auto">
          <a:xfrm>
            <a:off x="740266" y="1118624"/>
            <a:ext cx="1470198"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rgbClr val="FF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tIns="90000" bIns="90000" anchor="ctr"/>
          <a:lstStyle>
            <a:lvl1pPr eaLnBrk="0" hangingPunct="0">
              <a:defRPr sz="2400">
                <a:solidFill>
                  <a:schemeClr val="tx1"/>
                </a:solidFill>
                <a:latin typeface="Times" charset="0"/>
                <a:ea typeface="ＭＳ Ｐゴシック" charset="0"/>
                <a:cs typeface="Arial" charset="0"/>
              </a:defRPr>
            </a:lvl1pPr>
            <a:lvl2pPr marL="742950" indent="-285750" eaLnBrk="0" hangingPunct="0">
              <a:defRPr sz="2400">
                <a:solidFill>
                  <a:schemeClr val="tx1"/>
                </a:solidFill>
                <a:latin typeface="Times" charset="0"/>
                <a:ea typeface="Arial" charset="0"/>
                <a:cs typeface="Arial" charset="0"/>
              </a:defRPr>
            </a:lvl2pPr>
            <a:lvl3pPr marL="1143000" indent="-228600" eaLnBrk="0" hangingPunct="0">
              <a:defRPr sz="2400">
                <a:solidFill>
                  <a:schemeClr val="tx1"/>
                </a:solidFill>
                <a:latin typeface="Times" charset="0"/>
                <a:ea typeface="Arial" charset="0"/>
                <a:cs typeface="Arial" charset="0"/>
              </a:defRPr>
            </a:lvl3pPr>
            <a:lvl4pPr marL="1600200" indent="-228600" eaLnBrk="0" hangingPunct="0">
              <a:defRPr sz="2400">
                <a:solidFill>
                  <a:schemeClr val="tx1"/>
                </a:solidFill>
                <a:latin typeface="Times" charset="0"/>
                <a:ea typeface="Arial" charset="0"/>
                <a:cs typeface="Arial" charset="0"/>
              </a:defRPr>
            </a:lvl4pPr>
            <a:lvl5pPr marL="2057400" indent="-228600" eaLnBrk="0" hangingPunct="0">
              <a:defRPr sz="2400">
                <a:solidFill>
                  <a:schemeClr val="tx1"/>
                </a:solidFill>
                <a:latin typeface="Times"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charset="0"/>
                <a:ea typeface="Arial" charset="0"/>
                <a:cs typeface="Arial" charset="0"/>
              </a:defRPr>
            </a:lvl9pPr>
          </a:lstStyle>
          <a:p>
            <a:pPr algn="ctr" eaLnBrk="1" hangingPunct="1">
              <a:lnSpc>
                <a:spcPct val="110000"/>
              </a:lnSpc>
              <a:defRPr/>
            </a:pPr>
            <a:r>
              <a:rPr lang="en-US" sz="900" kern="0" dirty="0">
                <a:solidFill>
                  <a:srgbClr val="000000"/>
                </a:solidFill>
                <a:latin typeface="Franklin Gothic Book" panose="020B0503020102020204" pitchFamily="34" charset="0"/>
                <a:ea typeface="MS PGothic" charset="0"/>
                <a:cs typeface="MS PGothic" charset="0"/>
              </a:rPr>
              <a:t>Datenlieferung</a:t>
            </a:r>
            <a:br>
              <a:rPr lang="en-US" sz="900" kern="0" dirty="0">
                <a:solidFill>
                  <a:srgbClr val="000000"/>
                </a:solidFill>
                <a:latin typeface="Franklin Gothic Book" panose="020B0503020102020204" pitchFamily="34" charset="0"/>
                <a:ea typeface="MS PGothic" charset="0"/>
                <a:cs typeface="MS PGothic" charset="0"/>
              </a:rPr>
            </a:br>
            <a:r>
              <a:rPr lang="en-US" sz="900" kern="0" dirty="0">
                <a:solidFill>
                  <a:srgbClr val="000000"/>
                </a:solidFill>
                <a:latin typeface="Franklin Gothic Book" panose="020B0503020102020204" pitchFamily="34" charset="0"/>
                <a:ea typeface="MS PGothic" charset="0"/>
                <a:cs typeface="MS PGothic" charset="0"/>
              </a:rPr>
              <a:t>(SFTP/Datendrehscheibe)</a:t>
            </a:r>
            <a:endParaRPr kumimoji="0" lang="en-US" sz="900" b="0" i="0" u="none" strike="noStrike" kern="0" cap="none" spc="0" normalizeH="0" baseline="0" noProof="0" dirty="0">
              <a:ln>
                <a:noFill/>
              </a:ln>
              <a:solidFill>
                <a:srgbClr val="000000"/>
              </a:solidFill>
              <a:effectLst/>
              <a:uLnTx/>
              <a:uFillTx/>
              <a:latin typeface="Franklin Gothic Book" panose="020B0503020102020204" pitchFamily="34" charset="0"/>
              <a:ea typeface="MS PGothic" charset="0"/>
              <a:cs typeface="MS PGothic" charset="0"/>
            </a:endParaRPr>
          </a:p>
        </p:txBody>
      </p:sp>
      <p:sp>
        <p:nvSpPr>
          <p:cNvPr id="6" name="Text Box 18">
            <a:extLst>
              <a:ext uri="{FF2B5EF4-FFF2-40B4-BE49-F238E27FC236}">
                <a16:creationId xmlns:a16="http://schemas.microsoft.com/office/drawing/2014/main" id="{3FD998FB-7D11-8D4D-90FA-BC63AE00E63E}"/>
              </a:ext>
            </a:extLst>
          </p:cNvPr>
          <p:cNvSpPr txBox="1">
            <a:spLocks noChangeArrowheads="1"/>
          </p:cNvSpPr>
          <p:nvPr/>
        </p:nvSpPr>
        <p:spPr bwMode="auto">
          <a:xfrm>
            <a:off x="7167752" y="1885450"/>
            <a:ext cx="1440000" cy="6477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Broadcast Preparation</a:t>
            </a:r>
          </a:p>
        </p:txBody>
      </p:sp>
      <p:sp>
        <p:nvSpPr>
          <p:cNvPr id="7" name="Text Box 18">
            <a:extLst>
              <a:ext uri="{FF2B5EF4-FFF2-40B4-BE49-F238E27FC236}">
                <a16:creationId xmlns:a16="http://schemas.microsoft.com/office/drawing/2014/main" id="{75DBC0B6-2C5C-9640-9C37-EC3042DC4D82}"/>
              </a:ext>
            </a:extLst>
          </p:cNvPr>
          <p:cNvSpPr txBox="1">
            <a:spLocks noChangeArrowheads="1"/>
          </p:cNvSpPr>
          <p:nvPr/>
        </p:nvSpPr>
        <p:spPr bwMode="auto">
          <a:xfrm>
            <a:off x="2442179"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Reporting</a:t>
            </a:r>
            <a:br>
              <a:rPr lang="en-US" dirty="0">
                <a:latin typeface="Franklin Gothic Book" panose="020B0503020102020204" pitchFamily="34" charset="0"/>
              </a:rPr>
            </a:br>
            <a:r>
              <a:rPr lang="en-US" dirty="0">
                <a:latin typeface="Franklin Gothic Book" panose="020B0503020102020204" pitchFamily="34" charset="0"/>
              </a:rPr>
              <a:t>(approx. after 14 days)</a:t>
            </a:r>
          </a:p>
        </p:txBody>
      </p:sp>
      <p:sp>
        <p:nvSpPr>
          <p:cNvPr id="8" name="Text Box 18">
            <a:extLst>
              <a:ext uri="{FF2B5EF4-FFF2-40B4-BE49-F238E27FC236}">
                <a16:creationId xmlns:a16="http://schemas.microsoft.com/office/drawing/2014/main" id="{D14386ED-EBC5-434B-95FF-E6A6109002AD}"/>
              </a:ext>
            </a:extLst>
          </p:cNvPr>
          <p:cNvSpPr txBox="1">
            <a:spLocks noChangeArrowheads="1"/>
          </p:cNvSpPr>
          <p:nvPr/>
        </p:nvSpPr>
        <p:spPr bwMode="auto">
          <a:xfrm>
            <a:off x="2442179" y="970526"/>
            <a:ext cx="1439998" cy="647999"/>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10800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editing, converting and broadcast list </a:t>
            </a:r>
            <a:br>
              <a:rPr lang="en-US" dirty="0">
                <a:latin typeface="Franklin Gothic Book" panose="020B0503020102020204" pitchFamily="34" charset="0"/>
              </a:rPr>
            </a:br>
            <a:r>
              <a:rPr lang="en-US" dirty="0">
                <a:latin typeface="Franklin Gothic Book" panose="020B0503020102020204" pitchFamily="34" charset="0"/>
              </a:rPr>
              <a:t>creation (CSV file)</a:t>
            </a:r>
          </a:p>
        </p:txBody>
      </p:sp>
      <p:sp>
        <p:nvSpPr>
          <p:cNvPr id="9" name="Text Box 18">
            <a:extLst>
              <a:ext uri="{FF2B5EF4-FFF2-40B4-BE49-F238E27FC236}">
                <a16:creationId xmlns:a16="http://schemas.microsoft.com/office/drawing/2014/main" id="{3CC245E4-A348-8B41-B9D8-57F4E23C50F3}"/>
              </a:ext>
            </a:extLst>
          </p:cNvPr>
          <p:cNvSpPr txBox="1">
            <a:spLocks noChangeArrowheads="1"/>
          </p:cNvSpPr>
          <p:nvPr/>
        </p:nvSpPr>
        <p:spPr bwMode="auto">
          <a:xfrm>
            <a:off x="4894711" y="972325"/>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chemeClr val="bg1"/>
                </a:solidFill>
                <a:latin typeface="Franklin Gothic Book" panose="020B0503020102020204" pitchFamily="34" charset="0"/>
              </a:rPr>
              <a:t>Upload </a:t>
            </a:r>
            <a:r>
              <a:rPr lang="en-US" dirty="0">
                <a:latin typeface="+mj-lt"/>
              </a:rPr>
              <a:t>Broadcast List</a:t>
            </a:r>
          </a:p>
        </p:txBody>
      </p:sp>
      <p:sp>
        <p:nvSpPr>
          <p:cNvPr id="10" name="Text Box 18">
            <a:extLst>
              <a:ext uri="{FF2B5EF4-FFF2-40B4-BE49-F238E27FC236}">
                <a16:creationId xmlns:a16="http://schemas.microsoft.com/office/drawing/2014/main" id="{BA586CF1-8985-4940-A822-0EB3755061F2}"/>
              </a:ext>
            </a:extLst>
          </p:cNvPr>
          <p:cNvSpPr txBox="1">
            <a:spLocks noChangeArrowheads="1"/>
          </p:cNvSpPr>
          <p:nvPr/>
        </p:nvSpPr>
        <p:spPr bwMode="auto">
          <a:xfrm>
            <a:off x="7167752" y="97212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j-lt"/>
              </a:rPr>
              <a:t>Template Creation</a:t>
            </a:r>
            <a:br>
              <a:rPr lang="en-US" dirty="0">
                <a:latin typeface="Franklin Gothic Book" panose="020B0503020102020204" pitchFamily="34" charset="0"/>
              </a:rPr>
            </a:br>
            <a:r>
              <a:rPr lang="en-US" dirty="0">
                <a:latin typeface="Franklin Gothic Book" panose="020B0503020102020204" pitchFamily="34" charset="0"/>
              </a:rPr>
              <a:t>(MMS and/or SMS )</a:t>
            </a:r>
          </a:p>
        </p:txBody>
      </p:sp>
      <p:sp>
        <p:nvSpPr>
          <p:cNvPr id="11" name="Text Box 18">
            <a:extLst>
              <a:ext uri="{FF2B5EF4-FFF2-40B4-BE49-F238E27FC236}">
                <a16:creationId xmlns:a16="http://schemas.microsoft.com/office/drawing/2014/main" id="{C901A21A-9FA9-1646-9ED7-F17AB47C2152}"/>
              </a:ext>
            </a:extLst>
          </p:cNvPr>
          <p:cNvSpPr txBox="1">
            <a:spLocks noChangeArrowheads="1"/>
          </p:cNvSpPr>
          <p:nvPr/>
        </p:nvSpPr>
        <p:spPr bwMode="auto">
          <a:xfrm>
            <a:off x="6581957" y="2757330"/>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Internal broadcast</a:t>
            </a:r>
          </a:p>
        </p:txBody>
      </p:sp>
      <p:sp>
        <p:nvSpPr>
          <p:cNvPr id="12" name="Text Box 18">
            <a:extLst>
              <a:ext uri="{FF2B5EF4-FFF2-40B4-BE49-F238E27FC236}">
                <a16:creationId xmlns:a16="http://schemas.microsoft.com/office/drawing/2014/main" id="{9E72B748-7F71-0A4D-9D8D-8C93EFCB6269}"/>
              </a:ext>
            </a:extLst>
          </p:cNvPr>
          <p:cNvSpPr txBox="1">
            <a:spLocks noChangeArrowheads="1"/>
          </p:cNvSpPr>
          <p:nvPr/>
        </p:nvSpPr>
        <p:spPr bwMode="auto">
          <a:xfrm>
            <a:off x="6581957" y="32556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External broadcast</a:t>
            </a:r>
          </a:p>
        </p:txBody>
      </p:sp>
      <p:sp>
        <p:nvSpPr>
          <p:cNvPr id="13" name="Text Box 18">
            <a:extLst>
              <a:ext uri="{FF2B5EF4-FFF2-40B4-BE49-F238E27FC236}">
                <a16:creationId xmlns:a16="http://schemas.microsoft.com/office/drawing/2014/main" id="{FAB9011D-A875-E844-AAD3-F8DD5361D82C}"/>
              </a:ext>
            </a:extLst>
          </p:cNvPr>
          <p:cNvSpPr txBox="1">
            <a:spLocks noChangeArrowheads="1"/>
          </p:cNvSpPr>
          <p:nvPr/>
        </p:nvSpPr>
        <p:spPr bwMode="auto">
          <a:xfrm>
            <a:off x="6581957" y="3750181"/>
            <a:ext cx="1440000" cy="332526"/>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Live broadcast</a:t>
            </a:r>
          </a:p>
        </p:txBody>
      </p:sp>
      <p:sp>
        <p:nvSpPr>
          <p:cNvPr id="14" name="Text Box 18">
            <a:extLst>
              <a:ext uri="{FF2B5EF4-FFF2-40B4-BE49-F238E27FC236}">
                <a16:creationId xmlns:a16="http://schemas.microsoft.com/office/drawing/2014/main" id="{9624E48C-F840-4648-A125-46A164649A2B}"/>
              </a:ext>
            </a:extLst>
          </p:cNvPr>
          <p:cNvSpPr txBox="1">
            <a:spLocks noChangeArrowheads="1"/>
          </p:cNvSpPr>
          <p:nvPr/>
        </p:nvSpPr>
        <p:spPr bwMode="auto">
          <a:xfrm>
            <a:off x="4155862" y="4082707"/>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Evaluation of DLR </a:t>
            </a:r>
            <a:br>
              <a:rPr lang="en-US" dirty="0">
                <a:latin typeface="Franklin Gothic Book" panose="020B0503020102020204" pitchFamily="34" charset="0"/>
              </a:rPr>
            </a:br>
            <a:r>
              <a:rPr lang="en-US" dirty="0">
                <a:latin typeface="Franklin Gothic Book" panose="020B0503020102020204" pitchFamily="34" charset="0"/>
              </a:rPr>
              <a:t>(approx. after 5 days)</a:t>
            </a:r>
          </a:p>
        </p:txBody>
      </p:sp>
      <p:sp>
        <p:nvSpPr>
          <p:cNvPr id="15" name="AutoShape 31">
            <a:extLst>
              <a:ext uri="{FF2B5EF4-FFF2-40B4-BE49-F238E27FC236}">
                <a16:creationId xmlns:a16="http://schemas.microsoft.com/office/drawing/2014/main" id="{CF3DF2C4-C34F-1A46-B894-7B5F65DE48A0}"/>
              </a:ext>
            </a:extLst>
          </p:cNvPr>
          <p:cNvSpPr>
            <a:spLocks noChangeAspect="1" noChangeArrowheads="1"/>
          </p:cNvSpPr>
          <p:nvPr/>
        </p:nvSpPr>
        <p:spPr bwMode="auto">
          <a:xfrm>
            <a:off x="5401528" y="3885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5.4</a:t>
            </a:r>
          </a:p>
        </p:txBody>
      </p:sp>
      <p:sp>
        <p:nvSpPr>
          <p:cNvPr id="16" name="AutoShape 31">
            <a:extLst>
              <a:ext uri="{FF2B5EF4-FFF2-40B4-BE49-F238E27FC236}">
                <a16:creationId xmlns:a16="http://schemas.microsoft.com/office/drawing/2014/main" id="{4AD01B92-C798-7348-BC5F-4D96736ACC0E}"/>
              </a:ext>
            </a:extLst>
          </p:cNvPr>
          <p:cNvSpPr>
            <a:spLocks noChangeAspect="1" noChangeArrowheads="1"/>
          </p:cNvSpPr>
          <p:nvPr/>
        </p:nvSpPr>
        <p:spPr bwMode="auto">
          <a:xfrm>
            <a:off x="8403979" y="1680361"/>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5.3c</a:t>
            </a:r>
          </a:p>
        </p:txBody>
      </p:sp>
      <p:sp>
        <p:nvSpPr>
          <p:cNvPr id="17" name="AutoShape 31">
            <a:extLst>
              <a:ext uri="{FF2B5EF4-FFF2-40B4-BE49-F238E27FC236}">
                <a16:creationId xmlns:a16="http://schemas.microsoft.com/office/drawing/2014/main" id="{D15CA010-DCFA-DD4E-BFAD-C95718E4DF4D}"/>
              </a:ext>
            </a:extLst>
          </p:cNvPr>
          <p:cNvSpPr>
            <a:spLocks noChangeAspect="1" noChangeArrowheads="1"/>
          </p:cNvSpPr>
          <p:nvPr/>
        </p:nvSpPr>
        <p:spPr bwMode="auto">
          <a:xfrm>
            <a:off x="3685647" y="3884277"/>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5.5</a:t>
            </a:r>
          </a:p>
        </p:txBody>
      </p:sp>
      <p:cxnSp>
        <p:nvCxnSpPr>
          <p:cNvPr id="18" name="Gerade Verbindung mit Pfeil 22539">
            <a:extLst>
              <a:ext uri="{FF2B5EF4-FFF2-40B4-BE49-F238E27FC236}">
                <a16:creationId xmlns:a16="http://schemas.microsoft.com/office/drawing/2014/main" id="{1F5184F8-68AB-4F46-AC8B-8B51D5C63AF9}"/>
              </a:ext>
            </a:extLst>
          </p:cNvPr>
          <p:cNvCxnSpPr>
            <a:cxnSpLocks noChangeShapeType="1"/>
            <a:stCxn id="8" idx="3"/>
            <a:endCxn id="9" idx="1"/>
          </p:cNvCxnSpPr>
          <p:nvPr/>
        </p:nvCxnSpPr>
        <p:spPr bwMode="auto">
          <a:xfrm>
            <a:off x="3882177" y="1294526"/>
            <a:ext cx="1012534" cy="1799"/>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9" name="Gerade Verbindung mit Pfeil 22539">
            <a:extLst>
              <a:ext uri="{FF2B5EF4-FFF2-40B4-BE49-F238E27FC236}">
                <a16:creationId xmlns:a16="http://schemas.microsoft.com/office/drawing/2014/main" id="{2B37372C-0848-B24B-836B-53872C2F7C82}"/>
              </a:ext>
            </a:extLst>
          </p:cNvPr>
          <p:cNvCxnSpPr>
            <a:cxnSpLocks noChangeShapeType="1"/>
            <a:stCxn id="9" idx="3"/>
            <a:endCxn id="10" idx="1"/>
          </p:cNvCxnSpPr>
          <p:nvPr/>
        </p:nvCxnSpPr>
        <p:spPr bwMode="auto">
          <a:xfrm flipV="1">
            <a:off x="6334711" y="1296127"/>
            <a:ext cx="833041" cy="19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0" name="Gerade Verbindung mit Pfeil 22537">
            <a:extLst>
              <a:ext uri="{FF2B5EF4-FFF2-40B4-BE49-F238E27FC236}">
                <a16:creationId xmlns:a16="http://schemas.microsoft.com/office/drawing/2014/main" id="{5F7064B4-68DA-C747-8A78-091CC973787A}"/>
              </a:ext>
            </a:extLst>
          </p:cNvPr>
          <p:cNvCxnSpPr>
            <a:cxnSpLocks noChangeShapeType="1"/>
            <a:stCxn id="10" idx="2"/>
            <a:endCxn id="6" idx="0"/>
          </p:cNvCxnSpPr>
          <p:nvPr/>
        </p:nvCxnSpPr>
        <p:spPr bwMode="auto">
          <a:xfrm>
            <a:off x="7887752" y="1620127"/>
            <a:ext cx="0" cy="26532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1" name="Gerade Verbindung mit Pfeil 22537">
            <a:extLst>
              <a:ext uri="{FF2B5EF4-FFF2-40B4-BE49-F238E27FC236}">
                <a16:creationId xmlns:a16="http://schemas.microsoft.com/office/drawing/2014/main" id="{7782A554-715C-C945-8634-41382BC65447}"/>
              </a:ext>
            </a:extLst>
          </p:cNvPr>
          <p:cNvCxnSpPr>
            <a:cxnSpLocks noChangeShapeType="1"/>
          </p:cNvCxnSpPr>
          <p:nvPr/>
        </p:nvCxnSpPr>
        <p:spPr bwMode="auto">
          <a:xfrm>
            <a:off x="8415234" y="2533249"/>
            <a:ext cx="0" cy="1549458"/>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2" name="AutoShape 31">
            <a:extLst>
              <a:ext uri="{FF2B5EF4-FFF2-40B4-BE49-F238E27FC236}">
                <a16:creationId xmlns:a16="http://schemas.microsoft.com/office/drawing/2014/main" id="{4A38ACFD-E058-2443-B5EF-02E2D33562F7}"/>
              </a:ext>
            </a:extLst>
          </p:cNvPr>
          <p:cNvSpPr>
            <a:spLocks noChangeAspect="1" noChangeArrowheads="1"/>
          </p:cNvSpPr>
          <p:nvPr/>
        </p:nvSpPr>
        <p:spPr bwMode="auto">
          <a:xfrm>
            <a:off x="3684230"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5.1</a:t>
            </a:r>
          </a:p>
        </p:txBody>
      </p:sp>
      <p:sp>
        <p:nvSpPr>
          <p:cNvPr id="23" name="AutoShape 31">
            <a:extLst>
              <a:ext uri="{FF2B5EF4-FFF2-40B4-BE49-F238E27FC236}">
                <a16:creationId xmlns:a16="http://schemas.microsoft.com/office/drawing/2014/main" id="{84243725-E648-2E49-B47B-58EDC7F6C73F}"/>
              </a:ext>
            </a:extLst>
          </p:cNvPr>
          <p:cNvSpPr>
            <a:spLocks noChangeAspect="1" noChangeArrowheads="1"/>
          </p:cNvSpPr>
          <p:nvPr/>
        </p:nvSpPr>
        <p:spPr bwMode="auto">
          <a:xfrm>
            <a:off x="6122457" y="765715"/>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5.3a</a:t>
            </a:r>
          </a:p>
        </p:txBody>
      </p:sp>
      <p:sp>
        <p:nvSpPr>
          <p:cNvPr id="24" name="AutoShape 31">
            <a:extLst>
              <a:ext uri="{FF2B5EF4-FFF2-40B4-BE49-F238E27FC236}">
                <a16:creationId xmlns:a16="http://schemas.microsoft.com/office/drawing/2014/main" id="{FD8F4D36-9E14-1C45-BE18-5ECDD512BA7F}"/>
              </a:ext>
            </a:extLst>
          </p:cNvPr>
          <p:cNvSpPr>
            <a:spLocks noChangeAspect="1" noChangeArrowheads="1"/>
          </p:cNvSpPr>
          <p:nvPr/>
        </p:nvSpPr>
        <p:spPr bwMode="auto">
          <a:xfrm>
            <a:off x="8414182" y="770090"/>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5.3b</a:t>
            </a:r>
          </a:p>
        </p:txBody>
      </p:sp>
      <p:sp>
        <p:nvSpPr>
          <p:cNvPr id="25" name="Text Box 18">
            <a:extLst>
              <a:ext uri="{FF2B5EF4-FFF2-40B4-BE49-F238E27FC236}">
                <a16:creationId xmlns:a16="http://schemas.microsoft.com/office/drawing/2014/main" id="{2BD68A2D-D884-EF49-8DB6-022C0C2D1CFC}"/>
              </a:ext>
            </a:extLst>
          </p:cNvPr>
          <p:cNvSpPr txBox="1">
            <a:spLocks noChangeArrowheads="1"/>
          </p:cNvSpPr>
          <p:nvPr/>
        </p:nvSpPr>
        <p:spPr bwMode="auto">
          <a:xfrm>
            <a:off x="2442179" y="2798772"/>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Data is stored</a:t>
            </a:r>
          </a:p>
          <a:p>
            <a:r>
              <a:rPr lang="en-US" dirty="0">
                <a:latin typeface="Franklin Gothic Book" panose="020B0503020102020204" pitchFamily="34" charset="0"/>
              </a:rPr>
              <a:t>in a database</a:t>
            </a:r>
          </a:p>
        </p:txBody>
      </p:sp>
      <p:sp>
        <p:nvSpPr>
          <p:cNvPr id="26" name="Text Box 18">
            <a:extLst>
              <a:ext uri="{FF2B5EF4-FFF2-40B4-BE49-F238E27FC236}">
                <a16:creationId xmlns:a16="http://schemas.microsoft.com/office/drawing/2014/main" id="{4F491850-C896-084A-AB02-49E5207FFC02}"/>
              </a:ext>
            </a:extLst>
          </p:cNvPr>
          <p:cNvSpPr txBox="1">
            <a:spLocks noChangeArrowheads="1"/>
          </p:cNvSpPr>
          <p:nvPr/>
        </p:nvSpPr>
        <p:spPr bwMode="auto">
          <a:xfrm>
            <a:off x="2442179" y="1885450"/>
            <a:ext cx="1440000" cy="648000"/>
          </a:xfrm>
          <a:prstGeom prst="rect">
            <a:avLst/>
          </a:prstGeom>
          <a:solidFill>
            <a:srgbClr val="1CABE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rot="0" spcFirstLastPara="0" vertOverflow="overflow" horzOverflow="overflow" vert="horz" wrap="square" lIns="6350" tIns="6350" rIns="6350" bIns="6350" numCol="1" spcCol="1270" rtlCol="0" fromWordArt="0" anchor="ctr" anchorCtr="0" forceAA="0" compatLnSpc="1">
            <a:prstTxWarp prst="textNoShape">
              <a:avLst/>
            </a:prstTxWarp>
            <a:noAutofit/>
          </a:bodyPr>
          <a:lstStyle>
            <a:defPPr>
              <a:defRPr lang="en-US"/>
            </a:defPPr>
            <a:lvl1pPr algn="ctr" defTabSz="444500">
              <a:lnSpc>
                <a:spcPct val="90000"/>
              </a:lnSpc>
              <a:spcBef>
                <a:spcPct val="0"/>
              </a:spcBef>
              <a:spcAft>
                <a:spcPct val="35000"/>
              </a:spcAft>
              <a:tabLst>
                <a:tab pos="984250" algn="l"/>
              </a:tabLst>
              <a:defRPr sz="1000">
                <a:solidFill>
                  <a:srgbClr val="FFFFFF"/>
                </a:solidFill>
                <a:latin typeface="Vodafone Rg"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Franklin Gothic Book" panose="020B0503020102020204" pitchFamily="34" charset="0"/>
              </a:rPr>
              <a:t>Unique ID creation</a:t>
            </a:r>
          </a:p>
          <a:p>
            <a:r>
              <a:rPr lang="en-US" dirty="0">
                <a:latin typeface="Franklin Gothic Book" panose="020B0503020102020204" pitchFamily="34" charset="0"/>
              </a:rPr>
              <a:t>(if requested)</a:t>
            </a:r>
          </a:p>
        </p:txBody>
      </p:sp>
      <p:sp>
        <p:nvSpPr>
          <p:cNvPr id="27" name="AutoShape 31">
            <a:extLst>
              <a:ext uri="{FF2B5EF4-FFF2-40B4-BE49-F238E27FC236}">
                <a16:creationId xmlns:a16="http://schemas.microsoft.com/office/drawing/2014/main" id="{037F7BB4-6E2E-3B49-A125-E91607F41CBE}"/>
              </a:ext>
            </a:extLst>
          </p:cNvPr>
          <p:cNvSpPr>
            <a:spLocks noChangeAspect="1" noChangeArrowheads="1"/>
          </p:cNvSpPr>
          <p:nvPr/>
        </p:nvSpPr>
        <p:spPr bwMode="auto">
          <a:xfrm>
            <a:off x="3678406" y="2593684"/>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5.2b</a:t>
            </a:r>
          </a:p>
        </p:txBody>
      </p:sp>
      <p:cxnSp>
        <p:nvCxnSpPr>
          <p:cNvPr id="28" name="Gerade Verbindung mit Pfeil 22537">
            <a:extLst>
              <a:ext uri="{FF2B5EF4-FFF2-40B4-BE49-F238E27FC236}">
                <a16:creationId xmlns:a16="http://schemas.microsoft.com/office/drawing/2014/main" id="{8D71BF4B-A1C7-1D4B-978B-97E480967C69}"/>
              </a:ext>
            </a:extLst>
          </p:cNvPr>
          <p:cNvCxnSpPr>
            <a:cxnSpLocks noChangeShapeType="1"/>
            <a:stCxn id="26" idx="2"/>
            <a:endCxn id="25" idx="0"/>
          </p:cNvCxnSpPr>
          <p:nvPr/>
        </p:nvCxnSpPr>
        <p:spPr bwMode="auto">
          <a:xfrm>
            <a:off x="3162179" y="2533450"/>
            <a:ext cx="0" cy="265322"/>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9" name="AutoShape 31">
            <a:extLst>
              <a:ext uri="{FF2B5EF4-FFF2-40B4-BE49-F238E27FC236}">
                <a16:creationId xmlns:a16="http://schemas.microsoft.com/office/drawing/2014/main" id="{5B22FBA6-1971-3A44-AA32-CCBD3853BCCF}"/>
              </a:ext>
            </a:extLst>
          </p:cNvPr>
          <p:cNvSpPr>
            <a:spLocks noChangeAspect="1" noChangeArrowheads="1"/>
          </p:cNvSpPr>
          <p:nvPr/>
        </p:nvSpPr>
        <p:spPr bwMode="auto">
          <a:xfrm>
            <a:off x="3688609" y="1683413"/>
            <a:ext cx="396000" cy="396000"/>
          </a:xfrm>
          <a:prstGeom prst="wedgeEllipseCallout">
            <a:avLst>
              <a:gd name="adj1" fmla="val 17926"/>
              <a:gd name="adj2" fmla="val 31134"/>
            </a:avLst>
          </a:prstGeom>
          <a:solidFill>
            <a:schemeClr val="bg1"/>
          </a:solidFill>
          <a:ln w="19050">
            <a:solidFill>
              <a:srgbClr val="1BA7DB"/>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000" dirty="0">
                <a:solidFill>
                  <a:srgbClr val="1BA7DB"/>
                </a:solidFill>
              </a:rPr>
              <a:t>5.2a</a:t>
            </a:r>
          </a:p>
        </p:txBody>
      </p:sp>
      <p:cxnSp>
        <p:nvCxnSpPr>
          <p:cNvPr id="30" name="Gerade Verbindung mit Pfeil 22537">
            <a:extLst>
              <a:ext uri="{FF2B5EF4-FFF2-40B4-BE49-F238E27FC236}">
                <a16:creationId xmlns:a16="http://schemas.microsoft.com/office/drawing/2014/main" id="{78469A2D-1156-3F49-9808-1E0FD2A3F3B5}"/>
              </a:ext>
            </a:extLst>
          </p:cNvPr>
          <p:cNvCxnSpPr>
            <a:cxnSpLocks noChangeShapeType="1"/>
            <a:stCxn id="8" idx="2"/>
            <a:endCxn id="26" idx="0"/>
          </p:cNvCxnSpPr>
          <p:nvPr/>
        </p:nvCxnSpPr>
        <p:spPr bwMode="auto">
          <a:xfrm>
            <a:off x="3162178" y="1618525"/>
            <a:ext cx="1" cy="266925"/>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Gerade Verbindung mit Pfeil 22537">
            <a:extLst>
              <a:ext uri="{FF2B5EF4-FFF2-40B4-BE49-F238E27FC236}">
                <a16:creationId xmlns:a16="http://schemas.microsoft.com/office/drawing/2014/main" id="{F08F7FF3-C75F-7946-8FDB-FB47CA7FF75C}"/>
              </a:ext>
            </a:extLst>
          </p:cNvPr>
          <p:cNvCxnSpPr>
            <a:cxnSpLocks noChangeShapeType="1"/>
            <a:stCxn id="14" idx="1"/>
            <a:endCxn id="7" idx="3"/>
          </p:cNvCxnSpPr>
          <p:nvPr/>
        </p:nvCxnSpPr>
        <p:spPr bwMode="auto">
          <a:xfrm flipH="1">
            <a:off x="3882179" y="4406707"/>
            <a:ext cx="273683"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Gerade Verbindung mit Pfeil 22537">
            <a:extLst>
              <a:ext uri="{FF2B5EF4-FFF2-40B4-BE49-F238E27FC236}">
                <a16:creationId xmlns:a16="http://schemas.microsoft.com/office/drawing/2014/main" id="{BEC6FA79-EFFE-C140-869A-9A0D29508AA1}"/>
              </a:ext>
            </a:extLst>
          </p:cNvPr>
          <p:cNvCxnSpPr>
            <a:cxnSpLocks noChangeShapeType="1"/>
            <a:endCxn id="11" idx="3"/>
          </p:cNvCxnSpPr>
          <p:nvPr/>
        </p:nvCxnSpPr>
        <p:spPr bwMode="auto">
          <a:xfrm flipH="1">
            <a:off x="8021957" y="2923593"/>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Gerade Verbindung mit Pfeil 22537">
            <a:extLst>
              <a:ext uri="{FF2B5EF4-FFF2-40B4-BE49-F238E27FC236}">
                <a16:creationId xmlns:a16="http://schemas.microsoft.com/office/drawing/2014/main" id="{7AE56E77-0B9E-5F4C-B0A5-0806C8C0D510}"/>
              </a:ext>
            </a:extLst>
          </p:cNvPr>
          <p:cNvCxnSpPr>
            <a:cxnSpLocks noChangeShapeType="1"/>
            <a:endCxn id="12" idx="3"/>
          </p:cNvCxnSpPr>
          <p:nvPr/>
        </p:nvCxnSpPr>
        <p:spPr bwMode="auto">
          <a:xfrm flipH="1">
            <a:off x="8021957" y="3421944"/>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Gerade Verbindung mit Pfeil 22537">
            <a:extLst>
              <a:ext uri="{FF2B5EF4-FFF2-40B4-BE49-F238E27FC236}">
                <a16:creationId xmlns:a16="http://schemas.microsoft.com/office/drawing/2014/main" id="{61D9AD95-5DD6-6542-8B8B-5D63A4A4D96F}"/>
              </a:ext>
            </a:extLst>
          </p:cNvPr>
          <p:cNvCxnSpPr>
            <a:cxnSpLocks noChangeShapeType="1"/>
          </p:cNvCxnSpPr>
          <p:nvPr/>
        </p:nvCxnSpPr>
        <p:spPr bwMode="auto">
          <a:xfrm flipH="1">
            <a:off x="8021957" y="3920295"/>
            <a:ext cx="39222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Rechteck 34">
            <a:extLst>
              <a:ext uri="{FF2B5EF4-FFF2-40B4-BE49-F238E27FC236}">
                <a16:creationId xmlns:a16="http://schemas.microsoft.com/office/drawing/2014/main" id="{3F1F9D94-3588-9E4F-8F8F-9BFF4992E119}"/>
              </a:ext>
            </a:extLst>
          </p:cNvPr>
          <p:cNvSpPr/>
          <p:nvPr/>
        </p:nvSpPr>
        <p:spPr>
          <a:xfrm>
            <a:off x="8280400" y="393299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36" name="Gerade Verbindung mit Pfeil 22537">
            <a:extLst>
              <a:ext uri="{FF2B5EF4-FFF2-40B4-BE49-F238E27FC236}">
                <a16:creationId xmlns:a16="http://schemas.microsoft.com/office/drawing/2014/main" id="{276ECAD3-D011-814B-A319-31863F770855}"/>
              </a:ext>
            </a:extLst>
          </p:cNvPr>
          <p:cNvCxnSpPr>
            <a:cxnSpLocks noChangeShapeType="1"/>
            <a:endCxn id="14" idx="3"/>
          </p:cNvCxnSpPr>
          <p:nvPr/>
        </p:nvCxnSpPr>
        <p:spPr bwMode="auto">
          <a:xfrm flipH="1">
            <a:off x="5595862" y="4406707"/>
            <a:ext cx="1706095" cy="0"/>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Gerade Verbindung mit Pfeil 22537">
            <a:extLst>
              <a:ext uri="{FF2B5EF4-FFF2-40B4-BE49-F238E27FC236}">
                <a16:creationId xmlns:a16="http://schemas.microsoft.com/office/drawing/2014/main" id="{08E7077A-7BDA-4F47-8BFB-63A5F0953CF9}"/>
              </a:ext>
            </a:extLst>
          </p:cNvPr>
          <p:cNvCxnSpPr>
            <a:cxnSpLocks noChangeShapeType="1"/>
            <a:stCxn id="13" idx="2"/>
          </p:cNvCxnSpPr>
          <p:nvPr/>
        </p:nvCxnSpPr>
        <p:spPr bwMode="auto">
          <a:xfrm>
            <a:off x="7301957" y="4082707"/>
            <a:ext cx="0" cy="451193"/>
          </a:xfrm>
          <a:prstGeom prst="straightConnector1">
            <a:avLst/>
          </a:prstGeom>
          <a:noFill/>
          <a:ln w="19050">
            <a:solidFill>
              <a:sysClr val="window" lastClr="FFFFFF">
                <a:lumMod val="50000"/>
              </a:sysClr>
            </a:solidFill>
            <a:round/>
            <a:headEnd type="none" w="med" len="sm"/>
            <a:tailEnd type="triangle" w="med"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8" name="Rechteck 37">
            <a:extLst>
              <a:ext uri="{FF2B5EF4-FFF2-40B4-BE49-F238E27FC236}">
                <a16:creationId xmlns:a16="http://schemas.microsoft.com/office/drawing/2014/main" id="{5EFC939A-833C-7146-9C07-BE678C453FFC}"/>
              </a:ext>
            </a:extLst>
          </p:cNvPr>
          <p:cNvSpPr/>
          <p:nvPr/>
        </p:nvSpPr>
        <p:spPr>
          <a:xfrm>
            <a:off x="7098757" y="4420655"/>
            <a:ext cx="406400" cy="28340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0562312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18" y="219628"/>
            <a:ext cx="8229600" cy="379098"/>
          </a:xfrm>
        </p:spPr>
        <p:txBody>
          <a:bodyPr/>
          <a:lstStyle/>
          <a:p>
            <a:r>
              <a:rPr lang="de-DE" dirty="0">
                <a:solidFill>
                  <a:srgbClr val="00AAE5"/>
                </a:solidFill>
                <a:latin typeface="+mj-lt"/>
              </a:rPr>
              <a:t>Organisatorische Informationen</a:t>
            </a:r>
          </a:p>
        </p:txBody>
      </p:sp>
      <p:sp>
        <p:nvSpPr>
          <p:cNvPr id="53" name="Textplatzhalter 2">
            <a:extLst>
              <a:ext uri="{FF2B5EF4-FFF2-40B4-BE49-F238E27FC236}">
                <a16:creationId xmlns:a16="http://schemas.microsoft.com/office/drawing/2014/main" id="{E1EDD2EF-1BA7-1741-BFA9-C0E8BCAD6558}"/>
              </a:ext>
            </a:extLst>
          </p:cNvPr>
          <p:cNvSpPr>
            <a:spLocks noGrp="1"/>
          </p:cNvSpPr>
          <p:nvPr>
            <p:ph type="body" sz="quarter" idx="10"/>
          </p:nvPr>
        </p:nvSpPr>
        <p:spPr>
          <a:xfrm>
            <a:off x="396874" y="982662"/>
            <a:ext cx="7988983" cy="3728075"/>
          </a:xfrm>
        </p:spPr>
        <p:txBody>
          <a:bodyPr/>
          <a:lstStyle/>
          <a:p>
            <a:pPr>
              <a:spcAft>
                <a:spcPts val="2200"/>
              </a:spcAft>
            </a:pPr>
            <a:r>
              <a:rPr lang="de-DE" sz="1200" dirty="0"/>
              <a:t>Alle Kampagnen werden auf Monatsbasis im </a:t>
            </a:r>
            <a:r>
              <a:rPr lang="de-DE" sz="1200" dirty="0">
                <a:latin typeface="+mj-lt"/>
              </a:rPr>
              <a:t>Kampagnenkalender </a:t>
            </a:r>
            <a:r>
              <a:rPr lang="de-DE" sz="1200" dirty="0"/>
              <a:t>gepflegt</a:t>
            </a:r>
            <a:br>
              <a:rPr lang="de-DE" sz="1200" dirty="0"/>
            </a:br>
            <a:r>
              <a:rPr lang="de-DE" sz="1200" dirty="0">
                <a:solidFill>
                  <a:srgbClr val="1CABE2"/>
                </a:solidFill>
                <a:hlinkClick r:id="rId2">
                  <a:extLst>
                    <a:ext uri="{A12FA001-AC4F-418D-AE19-62706E023703}">
                      <ahyp:hlinkClr xmlns:ahyp="http://schemas.microsoft.com/office/drawing/2018/hyperlinkcolor" val="tx"/>
                    </a:ext>
                  </a:extLst>
                </a:hlinkClick>
              </a:rPr>
              <a:t>DWC Google Drive/Velti/Clients &amp; Projects/_Campaign Management/_Campaign Calendar</a:t>
            </a:r>
            <a:endParaRPr lang="de-DE" sz="1200" dirty="0">
              <a:solidFill>
                <a:srgbClr val="1CABE2"/>
              </a:solidFill>
            </a:endParaRPr>
          </a:p>
          <a:p>
            <a:pPr>
              <a:spcAft>
                <a:spcPts val="2200"/>
              </a:spcAft>
            </a:pPr>
            <a:endParaRPr lang="de-DE" sz="1200" dirty="0"/>
          </a:p>
          <a:p>
            <a:pPr marL="0" indent="0">
              <a:spcAft>
                <a:spcPts val="2200"/>
              </a:spcAft>
              <a:buNone/>
            </a:pPr>
            <a:endParaRPr lang="de-DE" sz="1200" dirty="0"/>
          </a:p>
          <a:p>
            <a:pPr>
              <a:spcAft>
                <a:spcPts val="2200"/>
              </a:spcAft>
            </a:pPr>
            <a:r>
              <a:rPr lang="de-DE" sz="1200" dirty="0"/>
              <a:t>Darüber hinaus ist der kommerzielle Status jeder einzelnen Kampagne in die </a:t>
            </a:r>
            <a:r>
              <a:rPr lang="de-DE" sz="1200" dirty="0">
                <a:latin typeface="+mj-lt"/>
              </a:rPr>
              <a:t>Kampagnenübersicht </a:t>
            </a:r>
            <a:r>
              <a:rPr lang="de-DE" sz="1200" dirty="0"/>
              <a:t>einzutragen</a:t>
            </a:r>
            <a:r>
              <a:rPr lang="de-DE" sz="1200" dirty="0">
                <a:latin typeface="+mj-lt"/>
              </a:rPr>
              <a:t> </a:t>
            </a:r>
            <a:r>
              <a:rPr lang="de-DE" sz="1200" dirty="0">
                <a:solidFill>
                  <a:srgbClr val="1CABE2"/>
                </a:solidFill>
                <a:hlinkClick r:id="rId3">
                  <a:extLst>
                    <a:ext uri="{A12FA001-AC4F-418D-AE19-62706E023703}">
                      <ahyp:hlinkClr xmlns:ahyp="http://schemas.microsoft.com/office/drawing/2018/hyperlinkcolor" val="tx"/>
                    </a:ext>
                  </a:extLst>
                </a:hlinkClick>
              </a:rPr>
              <a:t>DWC Google Drive/Velti/Clients &amp; Projects/_Campaign Management/Telekom/_Kampagnenübersicht </a:t>
            </a:r>
            <a:endParaRPr lang="de-DE" sz="1200" dirty="0">
              <a:solidFill>
                <a:srgbClr val="1CABE2"/>
              </a:solidFill>
            </a:endParaRPr>
          </a:p>
          <a:p>
            <a:pPr>
              <a:spcAft>
                <a:spcPts val="2200"/>
              </a:spcAft>
            </a:pPr>
            <a:endParaRPr lang="de-DE" sz="1200" dirty="0">
              <a:solidFill>
                <a:srgbClr val="1CABE2"/>
              </a:solidFill>
            </a:endParaRPr>
          </a:p>
          <a:p>
            <a:pPr>
              <a:spcAft>
                <a:spcPts val="2200"/>
              </a:spcAft>
            </a:pPr>
            <a:endParaRPr lang="de-DE" sz="1200" dirty="0">
              <a:solidFill>
                <a:srgbClr val="1CABE2"/>
              </a:solidFill>
            </a:endParaRPr>
          </a:p>
          <a:p>
            <a:pPr>
              <a:spcAft>
                <a:spcPts val="2200"/>
              </a:spcAft>
            </a:pPr>
            <a:r>
              <a:rPr lang="de-DE" sz="1200" dirty="0"/>
              <a:t>Weitere Erklärungen und </a:t>
            </a:r>
            <a:r>
              <a:rPr lang="de-DE" sz="1200" dirty="0">
                <a:latin typeface="+mj-lt"/>
              </a:rPr>
              <a:t>Dokumentationen </a:t>
            </a:r>
            <a:r>
              <a:rPr lang="de-DE" sz="1200" dirty="0"/>
              <a:t>sind hier zu finden</a:t>
            </a:r>
            <a:br>
              <a:rPr lang="de-DE" sz="1200" dirty="0"/>
            </a:br>
            <a:r>
              <a:rPr lang="de-DE" sz="1200" u="sng" dirty="0">
                <a:solidFill>
                  <a:srgbClr val="1CABE2"/>
                </a:solidFill>
              </a:rPr>
              <a:t>https://</a:t>
            </a:r>
            <a:r>
              <a:rPr lang="de-DE" sz="1200" u="sng" dirty="0" err="1">
                <a:solidFill>
                  <a:srgbClr val="1CABE2"/>
                </a:solidFill>
              </a:rPr>
              <a:t>internal.drwolfconsulting.de</a:t>
            </a:r>
            <a:r>
              <a:rPr lang="de-DE" sz="1200" u="sng" dirty="0">
                <a:solidFill>
                  <a:srgbClr val="1CABE2"/>
                </a:solidFill>
              </a:rPr>
              <a:t>/MMS/Doku/</a:t>
            </a:r>
            <a:r>
              <a:rPr lang="de-DE" sz="1200" u="sng" dirty="0" err="1">
                <a:solidFill>
                  <a:srgbClr val="1CABE2"/>
                </a:solidFill>
              </a:rPr>
              <a:t>MotivianUpload</a:t>
            </a:r>
            <a:r>
              <a:rPr lang="de-DE" sz="1200" u="sng" dirty="0">
                <a:solidFill>
                  <a:srgbClr val="1CABE2"/>
                </a:solidFill>
              </a:rPr>
              <a:t>/</a:t>
            </a:r>
          </a:p>
        </p:txBody>
      </p:sp>
      <p:pic>
        <p:nvPicPr>
          <p:cNvPr id="59" name="Grafik 58">
            <a:extLst>
              <a:ext uri="{FF2B5EF4-FFF2-40B4-BE49-F238E27FC236}">
                <a16:creationId xmlns:a16="http://schemas.microsoft.com/office/drawing/2014/main" id="{A2E837EA-779F-8346-BF92-13C62A5D2662}"/>
              </a:ext>
            </a:extLst>
          </p:cNvPr>
          <p:cNvPicPr>
            <a:picLocks noChangeAspect="1"/>
          </p:cNvPicPr>
          <p:nvPr/>
        </p:nvPicPr>
        <p:blipFill>
          <a:blip r:embed="rId4"/>
          <a:stretch>
            <a:fillRect/>
          </a:stretch>
        </p:blipFill>
        <p:spPr>
          <a:xfrm>
            <a:off x="723418" y="1425987"/>
            <a:ext cx="3807398" cy="1107927"/>
          </a:xfrm>
          <a:prstGeom prst="rect">
            <a:avLst/>
          </a:prstGeom>
        </p:spPr>
      </p:pic>
      <p:pic>
        <p:nvPicPr>
          <p:cNvPr id="10" name="Grafik 9">
            <a:extLst>
              <a:ext uri="{FF2B5EF4-FFF2-40B4-BE49-F238E27FC236}">
                <a16:creationId xmlns:a16="http://schemas.microsoft.com/office/drawing/2014/main" id="{6A816676-F8B4-AC4D-B093-58E4653FC6B5}"/>
              </a:ext>
            </a:extLst>
          </p:cNvPr>
          <p:cNvPicPr>
            <a:picLocks noChangeAspect="1"/>
          </p:cNvPicPr>
          <p:nvPr/>
        </p:nvPicPr>
        <p:blipFill rotWithShape="1">
          <a:blip r:embed="rId5"/>
          <a:srcRect b="963"/>
          <a:stretch/>
        </p:blipFill>
        <p:spPr>
          <a:xfrm>
            <a:off x="752353" y="3037693"/>
            <a:ext cx="3778463" cy="956509"/>
          </a:xfrm>
          <a:prstGeom prst="rect">
            <a:avLst/>
          </a:prstGeom>
        </p:spPr>
      </p:pic>
    </p:spTree>
    <p:extLst>
      <p:ext uri="{BB962C8B-B14F-4D97-AF65-F5344CB8AC3E}">
        <p14:creationId xmlns:p14="http://schemas.microsoft.com/office/powerpoint/2010/main" val="4097558855"/>
      </p:ext>
    </p:extLst>
  </p:cSld>
  <p:clrMapOvr>
    <a:masterClrMapping/>
  </p:clrMapOvr>
  <p:transition spd="slow">
    <p:push dir="u"/>
  </p:transition>
</p:sld>
</file>

<file path=ppt/theme/theme1.xml><?xml version="1.0" encoding="utf-8"?>
<a:theme xmlns:a="http://schemas.openxmlformats.org/drawingml/2006/main" name="MASTER">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2.xml><?xml version="1.0" encoding="utf-8"?>
<a:theme xmlns:a="http://schemas.openxmlformats.org/drawingml/2006/main" name="Gettings Loyalty 05022014">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3.xml><?xml version="1.0" encoding="utf-8"?>
<a:theme xmlns:a="http://schemas.openxmlformats.org/drawingml/2006/main" name="1_MASTER">
  <a:themeElements>
    <a:clrScheme name="MERGE">
      <a:dk1>
        <a:srgbClr val="000000"/>
      </a:dk1>
      <a:lt1>
        <a:sysClr val="window" lastClr="FFFFFF"/>
      </a:lt1>
      <a:dk2>
        <a:srgbClr val="024484"/>
      </a:dk2>
      <a:lt2>
        <a:srgbClr val="4BB8D7"/>
      </a:lt2>
      <a:accent1>
        <a:srgbClr val="C00000"/>
      </a:accent1>
      <a:accent2>
        <a:srgbClr val="FF0000"/>
      </a:accent2>
      <a:accent3>
        <a:srgbClr val="024484"/>
      </a:accent3>
      <a:accent4>
        <a:srgbClr val="23BC7D"/>
      </a:accent4>
      <a:accent5>
        <a:srgbClr val="0A3363"/>
      </a:accent5>
      <a:accent6>
        <a:srgbClr val="3B91AA"/>
      </a:accent6>
      <a:hlink>
        <a:srgbClr val="FFFFFF"/>
      </a:hlink>
      <a:folHlink>
        <a:srgbClr val="FFFFF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Autofit/>
      </a:bodyPr>
      <a:lstStyle>
        <a:defPPr>
          <a:defRPr b="0" cap="none" baseline="0"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376</Words>
  <Application>Microsoft Macintosh PowerPoint</Application>
  <PresentationFormat>Bildschirmpräsentation (16:9)</PresentationFormat>
  <Paragraphs>127</Paragraphs>
  <Slides>6</Slides>
  <Notes>5</Notes>
  <HiddenSlides>0</HiddenSlides>
  <MMClips>0</MMClips>
  <ScaleCrop>false</ScaleCrop>
  <HeadingPairs>
    <vt:vector size="6" baseType="variant">
      <vt:variant>
        <vt:lpstr>Verwendete Schriftarten</vt:lpstr>
      </vt:variant>
      <vt:variant>
        <vt:i4>8</vt:i4>
      </vt:variant>
      <vt:variant>
        <vt:lpstr>Design</vt:lpstr>
      </vt:variant>
      <vt:variant>
        <vt:i4>3</vt:i4>
      </vt:variant>
      <vt:variant>
        <vt:lpstr>Folientitel</vt:lpstr>
      </vt:variant>
      <vt:variant>
        <vt:i4>6</vt:i4>
      </vt:variant>
    </vt:vector>
  </HeadingPairs>
  <TitlesOfParts>
    <vt:vector size="17" baseType="lpstr">
      <vt:lpstr>ＭＳ Ｐゴシック</vt:lpstr>
      <vt:lpstr>ＭＳ Ｐゴシック</vt:lpstr>
      <vt:lpstr>Arial</vt:lpstr>
      <vt:lpstr>Franklin Gothic Book</vt:lpstr>
      <vt:lpstr>Franklin Gothic Medium</vt:lpstr>
      <vt:lpstr>Tahoma</vt:lpstr>
      <vt:lpstr>Tw Cen MT</vt:lpstr>
      <vt:lpstr>Wingdings</vt:lpstr>
      <vt:lpstr>MASTER</vt:lpstr>
      <vt:lpstr>Gettings Loyalty 05022014</vt:lpstr>
      <vt:lpstr>1_MASTER</vt:lpstr>
      <vt:lpstr>PowerPoint-Präsentation</vt:lpstr>
      <vt:lpstr>Technisches SET-UP</vt:lpstr>
      <vt:lpstr>ProzessÜberblick – Kommerzielles </vt:lpstr>
      <vt:lpstr>Prozessüberblick – Kampagnenkoordination</vt:lpstr>
      <vt:lpstr>Prozessüberblick – Versandvorbereitung</vt:lpstr>
      <vt:lpstr>Organisatorische Informationen</vt:lpstr>
    </vt:vector>
  </TitlesOfParts>
  <Company>Velti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akesmiri@velti.com</dc:creator>
  <cp:lastModifiedBy>Stephan Werner</cp:lastModifiedBy>
  <cp:revision>2665</cp:revision>
  <cp:lastPrinted>2015-09-22T10:53:44Z</cp:lastPrinted>
  <dcterms:created xsi:type="dcterms:W3CDTF">2013-02-04T22:35:11Z</dcterms:created>
  <dcterms:modified xsi:type="dcterms:W3CDTF">2019-07-18T11:02:07Z</dcterms:modified>
</cp:coreProperties>
</file>