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 id="2147483868" r:id="rId2"/>
    <p:sldMasterId id="2147483883" r:id="rId3"/>
  </p:sldMasterIdLst>
  <p:notesMasterIdLst>
    <p:notesMasterId r:id="rId12"/>
  </p:notesMasterIdLst>
  <p:handoutMasterIdLst>
    <p:handoutMasterId r:id="rId13"/>
  </p:handoutMasterIdLst>
  <p:sldIdLst>
    <p:sldId id="773" r:id="rId4"/>
    <p:sldId id="1161" r:id="rId5"/>
    <p:sldId id="1256" r:id="rId6"/>
    <p:sldId id="1255" r:id="rId7"/>
    <p:sldId id="1254" r:id="rId8"/>
    <p:sldId id="776" r:id="rId9"/>
    <p:sldId id="1257" r:id="rId10"/>
    <p:sldId id="1259" r:id="rId11"/>
  </p:sldIdLst>
  <p:sldSz cx="9144000" cy="5143500" type="screen16x9"/>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2FCFC3-0CF9-5942-9C2C-321FF6DEC15C}">
          <p14:sldIdLst>
            <p14:sldId id="773"/>
            <p14:sldId id="1161"/>
            <p14:sldId id="1256"/>
            <p14:sldId id="1255"/>
            <p14:sldId id="1254"/>
            <p14:sldId id="776"/>
            <p14:sldId id="1257"/>
            <p14:sldId id="1259"/>
          </p14:sldIdLst>
        </p14:section>
      </p14:sectionLst>
    </p:ext>
    <p:ext uri="{EFAFB233-063F-42B5-8137-9DF3F51BA10A}">
      <p15:sldGuideLst xmlns:p15="http://schemas.microsoft.com/office/powerpoint/2012/main">
        <p15:guide id="1" orient="horz" pos="531" userDrawn="1">
          <p15:clr>
            <a:srgbClr val="A4A3A4"/>
          </p15:clr>
        </p15:guide>
        <p15:guide id="2" pos="2857" userDrawn="1">
          <p15:clr>
            <a:srgbClr val="A4A3A4"/>
          </p15:clr>
        </p15:guide>
        <p15:guide id="3" pos="90" userDrawn="1">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 Werner" initials="SW" lastIdx="6" clrIdx="0"/>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7DB"/>
    <a:srgbClr val="DF1275"/>
    <a:srgbClr val="0A3363"/>
    <a:srgbClr val="C00000"/>
    <a:srgbClr val="E6E6E6"/>
    <a:srgbClr val="2386B7"/>
    <a:srgbClr val="7F7F7F"/>
    <a:srgbClr val="FE0000"/>
    <a:srgbClr val="0F566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07" autoAdjust="0"/>
    <p:restoredTop sz="97698" autoAdjust="0"/>
  </p:normalViewPr>
  <p:slideViewPr>
    <p:cSldViewPr snapToGrid="0" snapToObjects="1">
      <p:cViewPr varScale="1">
        <p:scale>
          <a:sx n="183" d="100"/>
          <a:sy n="183" d="100"/>
        </p:scale>
        <p:origin x="208" y="1168"/>
      </p:cViewPr>
      <p:guideLst>
        <p:guide orient="horz" pos="531"/>
        <p:guide pos="2857"/>
        <p:guide pos="90"/>
      </p:guideLst>
    </p:cSldViewPr>
  </p:slideViewPr>
  <p:outlineViewPr>
    <p:cViewPr>
      <p:scale>
        <a:sx n="33" d="100"/>
        <a:sy n="33" d="100"/>
      </p:scale>
      <p:origin x="0" y="6552"/>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9" d="100"/>
          <a:sy n="79" d="100"/>
        </p:scale>
        <p:origin x="-3966" y="-84"/>
      </p:cViewPr>
      <p:guideLst>
        <p:guide orient="horz" pos="3104"/>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8T16:48:12.491" idx="1">
    <p:pos x="3784" y="947"/>
    <p:text>https://velti.easybill.de/login</p:text>
    <p:extLst mod="1">
      <p:ext uri="{C676402C-5697-4E1C-873F-D02D1690AC5C}">
        <p15:threadingInfo xmlns:p15="http://schemas.microsoft.com/office/powerpoint/2012/main" timeZoneBias="-60"/>
      </p:ext>
    </p:extLst>
  </p:cm>
  <p:cm authorId="1" dt="2018-11-08T16:48:22.219" idx="2">
    <p:pos x="2759" y="1268"/>
    <p:text>https://service.ariba.com/SCMSupplier.aw/128481079/aw?awh=r&amp;awssk=efg5LZWp&amp;dard=1&amp;ancdc=1</p:text>
    <p:extLst mod="1">
      <p:ext uri="{C676402C-5697-4E1C-873F-D02D1690AC5C}">
        <p15:threadingInfo xmlns:p15="http://schemas.microsoft.com/office/powerpoint/2012/main" timeZoneBias="-60"/>
      </p:ext>
    </p:extLst>
  </p:cm>
  <p:cm authorId="2" dt="2019-07-16T15:58:25.326" idx="1">
    <p:pos x="4936" y="1276"/>
    <p:text>https://app.asana.com/-/login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08T17:32:27.380" idx="3">
    <p:pos x="3816" y="818"/>
    <p:text>&lt;SMS Tools&gt;&lt;Preview Link&gt;&lt;Create new local Campaign&gt;
https://internal.drwolfconsulting.de/SMS/previewLink/editMessages/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1-16T10:53:24.026" idx="4">
    <p:pos x="3479" y="885"/>
    <p:text>https://smscampaigns.motivian.com/</p:text>
    <p:extLst mod="1">
      <p:ext uri="{C676402C-5697-4E1C-873F-D02D1690AC5C}">
        <p15:threadingInfo xmlns:p15="http://schemas.microsoft.com/office/powerpoint/2012/main" timeZoneBias="-60"/>
      </p:ext>
    </p:extLst>
  </p:cm>
  <p:cm authorId="1" dt="2018-11-16T10:56:10.254" idx="5">
    <p:pos x="4913" y="894"/>
    <p:text>https://smscampaigns.motivian.com/</p:text>
    <p:extLst mod="1">
      <p:ext uri="{C676402C-5697-4E1C-873F-D02D1690AC5C}">
        <p15:threadingInfo xmlns:p15="http://schemas.microsoft.com/office/powerpoint/2012/main" timeZoneBias="-60"/>
      </p:ext>
    </p:extLst>
  </p:cm>
  <p:cm authorId="1" dt="2018-11-16T10:56:23.193" idx="6">
    <p:pos x="4915" y="1458"/>
    <p:text>https://smscampaigns.motivian.com/</p:text>
    <p:extLst mod="1">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45" cy="493392"/>
          </a:xfrm>
          <a:prstGeom prst="rect">
            <a:avLst/>
          </a:prstGeom>
        </p:spPr>
        <p:txBody>
          <a:bodyPr vert="horz" lIns="91440" tIns="45720" rIns="91440" bIns="45720" rtlCol="0"/>
          <a:lstStyle>
            <a:lvl1pPr algn="l">
              <a:defRPr sz="1200"/>
            </a:lvl1pPr>
          </a:lstStyle>
          <a:p>
            <a:endParaRPr lang="en-US" dirty="0">
              <a:latin typeface="Franklin Gothic Book" panose="020B0503020102020204" pitchFamily="34" charset="0"/>
            </a:endParaRPr>
          </a:p>
        </p:txBody>
      </p:sp>
      <p:sp>
        <p:nvSpPr>
          <p:cNvPr id="3" name="Date Placeholder 2"/>
          <p:cNvSpPr>
            <a:spLocks noGrp="1"/>
          </p:cNvSpPr>
          <p:nvPr>
            <p:ph type="dt" sz="quarter" idx="1"/>
          </p:nvPr>
        </p:nvSpPr>
        <p:spPr>
          <a:xfrm>
            <a:off x="3849911" y="0"/>
            <a:ext cx="2946144" cy="493392"/>
          </a:xfrm>
          <a:prstGeom prst="rect">
            <a:avLst/>
          </a:prstGeom>
        </p:spPr>
        <p:txBody>
          <a:bodyPr vert="horz" lIns="91440" tIns="45720" rIns="91440" bIns="45720" rtlCol="0"/>
          <a:lstStyle>
            <a:lvl1pPr algn="r">
              <a:defRPr sz="1200"/>
            </a:lvl1pPr>
          </a:lstStyle>
          <a:p>
            <a:fld id="{741E801A-57BF-4A64-968E-4DF0AC5E9F09}" type="datetimeFigureOut">
              <a:rPr lang="en-US" smtClean="0">
                <a:latin typeface="Franklin Gothic Book" panose="020B0503020102020204" pitchFamily="34" charset="0"/>
              </a:rPr>
              <a:t>6/15/20</a:t>
            </a:fld>
            <a:endParaRPr lang="en-US" dirty="0">
              <a:latin typeface="Franklin Gothic Book" panose="020B0503020102020204" pitchFamily="34" charset="0"/>
            </a:endParaRPr>
          </a:p>
        </p:txBody>
      </p:sp>
      <p:sp>
        <p:nvSpPr>
          <p:cNvPr id="4" name="Footer Placeholder 3"/>
          <p:cNvSpPr>
            <a:spLocks noGrp="1"/>
          </p:cNvSpPr>
          <p:nvPr>
            <p:ph type="ftr" sz="quarter" idx="2"/>
          </p:nvPr>
        </p:nvSpPr>
        <p:spPr>
          <a:xfrm>
            <a:off x="2" y="9361822"/>
            <a:ext cx="2946145" cy="493391"/>
          </a:xfrm>
          <a:prstGeom prst="rect">
            <a:avLst/>
          </a:prstGeom>
        </p:spPr>
        <p:txBody>
          <a:bodyPr vert="horz" lIns="91440" tIns="45720" rIns="91440" bIns="45720" rtlCol="0" anchor="b"/>
          <a:lstStyle>
            <a:lvl1pPr algn="l">
              <a:defRPr sz="1200"/>
            </a:lvl1pPr>
          </a:lstStyle>
          <a:p>
            <a:endParaRPr lang="en-US" dirty="0">
              <a:latin typeface="Franklin Gothic Book" panose="020B0503020102020204" pitchFamily="34" charset="0"/>
            </a:endParaRPr>
          </a:p>
        </p:txBody>
      </p:sp>
      <p:sp>
        <p:nvSpPr>
          <p:cNvPr id="5" name="Slide Number Placeholder 4"/>
          <p:cNvSpPr>
            <a:spLocks noGrp="1"/>
          </p:cNvSpPr>
          <p:nvPr>
            <p:ph type="sldNum" sz="quarter" idx="3"/>
          </p:nvPr>
        </p:nvSpPr>
        <p:spPr>
          <a:xfrm>
            <a:off x="3849911" y="9361822"/>
            <a:ext cx="2946144" cy="493391"/>
          </a:xfrm>
          <a:prstGeom prst="rect">
            <a:avLst/>
          </a:prstGeom>
        </p:spPr>
        <p:txBody>
          <a:bodyPr vert="horz" lIns="91440" tIns="45720" rIns="91440" bIns="45720" rtlCol="0" anchor="b"/>
          <a:lstStyle>
            <a:lvl1pPr algn="r">
              <a:defRPr sz="1200"/>
            </a:lvl1pPr>
          </a:lstStyle>
          <a:p>
            <a:fld id="{D0BD88C4-3BD6-461C-B424-5017A4998709}" type="slidenum">
              <a:rPr lang="en-US" smtClean="0">
                <a:latin typeface="Franklin Gothic Book" panose="020B0503020102020204" pitchFamily="34" charset="0"/>
              </a:rPr>
              <a:t>‹Nr.›</a:t>
            </a:fld>
            <a:endParaRPr lang="en-US" dirty="0">
              <a:latin typeface="Franklin Gothic Book" panose="020B0503020102020204" pitchFamily="34" charset="0"/>
            </a:endParaRPr>
          </a:p>
        </p:txBody>
      </p:sp>
    </p:spTree>
    <p:extLst>
      <p:ext uri="{BB962C8B-B14F-4D97-AF65-F5344CB8AC3E}">
        <p14:creationId xmlns:p14="http://schemas.microsoft.com/office/powerpoint/2010/main" val="104422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400" cy="492125"/>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849690" y="2"/>
            <a:ext cx="2946400" cy="492125"/>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87A28437-E3A1-764B-8C54-F47FD85B4BEA}" type="datetimeFigureOut">
              <a:rPr lang="en-US" smtClean="0"/>
              <a:pPr/>
              <a:t>6/15/20</a:t>
            </a:fld>
            <a:endParaRPr lang="en-US" dirty="0"/>
          </a:p>
        </p:txBody>
      </p:sp>
      <p:sp>
        <p:nvSpPr>
          <p:cNvPr id="4" name="Slide Image Placeholder 3"/>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2" y="4681540"/>
            <a:ext cx="5438775" cy="44354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9361490"/>
            <a:ext cx="2946400" cy="493712"/>
          </a:xfrm>
          <a:prstGeom prst="rect">
            <a:avLst/>
          </a:prstGeom>
        </p:spPr>
        <p:txBody>
          <a:bodyPr vert="horz" lIns="91440" tIns="45720" rIns="91440" bIns="45720" rtlCol="0" anchor="b"/>
          <a:lstStyle>
            <a:lvl1pPr algn="l">
              <a:defRPr sz="120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849690" y="9361490"/>
            <a:ext cx="2946400" cy="493712"/>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5EC53647-549B-974D-8E82-900FA64626F0}" type="slidenum">
              <a:rPr lang="en-US" smtClean="0"/>
              <a:pPr/>
              <a:t>‹Nr.›</a:t>
            </a:fld>
            <a:endParaRPr lang="en-US" dirty="0"/>
          </a:p>
        </p:txBody>
      </p:sp>
    </p:spTree>
    <p:extLst>
      <p:ext uri="{BB962C8B-B14F-4D97-AF65-F5344CB8AC3E}">
        <p14:creationId xmlns:p14="http://schemas.microsoft.com/office/powerpoint/2010/main" val="2125734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Franklin Gothic Book" panose="020B0503020102020204" pitchFamily="34" charset="0"/>
        <a:ea typeface="+mn-ea"/>
        <a:cs typeface="+mn-cs"/>
      </a:defRPr>
    </a:lvl1pPr>
    <a:lvl2pPr marL="457200" algn="l" defTabSz="457200" rtl="0" eaLnBrk="1" latinLnBrk="0" hangingPunct="1">
      <a:defRPr sz="1200" kern="1200">
        <a:solidFill>
          <a:schemeClr val="tx1"/>
        </a:solidFill>
        <a:latin typeface="Franklin Gothic Book" panose="020B0503020102020204" pitchFamily="34" charset="0"/>
        <a:ea typeface="+mn-ea"/>
        <a:cs typeface="+mn-cs"/>
      </a:defRPr>
    </a:lvl2pPr>
    <a:lvl3pPr marL="914400" algn="l" defTabSz="457200" rtl="0" eaLnBrk="1" latinLnBrk="0" hangingPunct="1">
      <a:defRPr sz="1200" kern="1200">
        <a:solidFill>
          <a:schemeClr val="tx1"/>
        </a:solidFill>
        <a:latin typeface="Franklin Gothic Book" panose="020B0503020102020204" pitchFamily="34" charset="0"/>
        <a:ea typeface="+mn-ea"/>
        <a:cs typeface="+mn-cs"/>
      </a:defRPr>
    </a:lvl3pPr>
    <a:lvl4pPr marL="1371600" algn="l" defTabSz="457200" rtl="0" eaLnBrk="1" latinLnBrk="0" hangingPunct="1">
      <a:defRPr sz="1200" kern="1200">
        <a:solidFill>
          <a:schemeClr val="tx1"/>
        </a:solidFill>
        <a:latin typeface="Franklin Gothic Book" panose="020B0503020102020204" pitchFamily="34" charset="0"/>
        <a:ea typeface="+mn-ea"/>
        <a:cs typeface="+mn-cs"/>
      </a:defRPr>
    </a:lvl4pPr>
    <a:lvl5pPr marL="1828800" algn="l" defTabSz="457200" rtl="0" eaLnBrk="1" latinLnBrk="0" hangingPunct="1">
      <a:defRPr sz="1200" kern="1200">
        <a:solidFill>
          <a:schemeClr val="tx1"/>
        </a:solidFill>
        <a:latin typeface="Franklin Gothic Book" panose="020B05030201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6F410-7C52-4D75-8311-E9DF9A3BA204}"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97848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53647-549B-974D-8E82-900FA64626F0}"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401208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C53647-549B-974D-8E82-900FA64626F0}" type="slidenum">
              <a:rPr lang="en-US" smtClean="0"/>
              <a:pPr/>
              <a:t>3</a:t>
            </a:fld>
            <a:endParaRPr lang="en-US" dirty="0"/>
          </a:p>
        </p:txBody>
      </p:sp>
    </p:spTree>
    <p:extLst>
      <p:ext uri="{BB962C8B-B14F-4D97-AF65-F5344CB8AC3E}">
        <p14:creationId xmlns:p14="http://schemas.microsoft.com/office/powerpoint/2010/main" val="5789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C53647-549B-974D-8E82-900FA64626F0}" type="slidenum">
              <a:rPr lang="en-US" smtClean="0"/>
              <a:pPr/>
              <a:t>4</a:t>
            </a:fld>
            <a:endParaRPr lang="en-US" dirty="0"/>
          </a:p>
        </p:txBody>
      </p:sp>
    </p:spTree>
    <p:extLst>
      <p:ext uri="{BB962C8B-B14F-4D97-AF65-F5344CB8AC3E}">
        <p14:creationId xmlns:p14="http://schemas.microsoft.com/office/powerpoint/2010/main" val="399781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C53647-549B-974D-8E82-900FA64626F0}" type="slidenum">
              <a:rPr lang="en-US" smtClean="0"/>
              <a:pPr/>
              <a:t>5</a:t>
            </a:fld>
            <a:endParaRPr lang="en-US" dirty="0"/>
          </a:p>
        </p:txBody>
      </p:sp>
    </p:spTree>
    <p:extLst>
      <p:ext uri="{BB962C8B-B14F-4D97-AF65-F5344CB8AC3E}">
        <p14:creationId xmlns:p14="http://schemas.microsoft.com/office/powerpoint/2010/main" val="237232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0" name="Text Placeholder 9"/>
          <p:cNvSpPr>
            <a:spLocks noGrp="1"/>
          </p:cNvSpPr>
          <p:nvPr>
            <p:ph type="body" sz="quarter" idx="10"/>
          </p:nvPr>
        </p:nvSpPr>
        <p:spPr>
          <a:xfrm>
            <a:off x="396875" y="982663"/>
            <a:ext cx="6054725" cy="1985962"/>
          </a:xfrm>
        </p:spPr>
        <p:txBody>
          <a:bodyPr>
            <a:noAutofit/>
          </a:bodyPr>
          <a:lstStyle>
            <a:lvl1pPr>
              <a:lnSpc>
                <a:spcPct val="100000"/>
              </a:lnSpc>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p:txBody>
      </p:sp>
      <p:sp>
        <p:nvSpPr>
          <p:cNvPr id="6" name="Rectangle 5"/>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12" name="Picture 11"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
        <p:nvSpPr>
          <p:cNvPr id="14"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203935037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latin typeface="+mj-lt"/>
              </a:defRPr>
            </a:lvl1pPr>
          </a:lstStyle>
          <a:p>
            <a:r>
              <a:rPr lang="en-US" dirty="0"/>
              <a:t>Click to edit Master title style</a:t>
            </a:r>
          </a:p>
        </p:txBody>
      </p:sp>
      <p:sp>
        <p:nvSpPr>
          <p:cNvPr id="4" name="Text Placeholder 3"/>
          <p:cNvSpPr>
            <a:spLocks noGrp="1"/>
          </p:cNvSpPr>
          <p:nvPr>
            <p:ph type="body" sz="quarter" idx="10"/>
          </p:nvPr>
        </p:nvSpPr>
        <p:spPr>
          <a:xfrm>
            <a:off x="428624" y="826718"/>
            <a:ext cx="8229600" cy="3664320"/>
          </a:xfrm>
        </p:spPr>
        <p:txBody>
          <a:bodyPr>
            <a:normAutofit/>
          </a:bodyPr>
          <a:lstStyle>
            <a:lvl1pPr>
              <a:lnSpc>
                <a:spcPct val="100000"/>
              </a:lnSpc>
              <a:defRPr sz="1400" b="0">
                <a:solidFill>
                  <a:schemeClr val="tx1"/>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270755783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6" name="Title 1"/>
          <p:cNvSpPr>
            <a:spLocks noGrp="1"/>
          </p:cNvSpPr>
          <p:nvPr>
            <p:ph type="ctrTitle"/>
          </p:nvPr>
        </p:nvSpPr>
        <p:spPr>
          <a:xfrm>
            <a:off x="2085130" y="1515458"/>
            <a:ext cx="4676776" cy="1305570"/>
          </a:xfrm>
          <a:prstGeom prst="rect">
            <a:avLst/>
          </a:prstGeom>
        </p:spPr>
        <p:txBody>
          <a:bodyPr>
            <a:normAutofit/>
          </a:bodyPr>
          <a:lstStyle>
            <a:lvl1pPr marL="0" algn="l" defTabSz="457200" rtl="0" eaLnBrk="1" latinLnBrk="0" hangingPunct="1">
              <a:lnSpc>
                <a:spcPct val="100000"/>
              </a:lnSpc>
              <a:spcBef>
                <a:spcPct val="0"/>
              </a:spcBef>
              <a:buNone/>
              <a:defRPr lang="en-US" sz="2760" b="1" kern="1200" cap="all" spc="0" baseline="0" dirty="0">
                <a:solidFill>
                  <a:srgbClr val="002060"/>
                </a:solidFill>
                <a:effectLst/>
                <a:latin typeface="Tw Cen MT" panose="020B0602020104020603" pitchFamily="34" charset="0"/>
                <a:ea typeface="+mj-ea"/>
                <a:cs typeface="+mj-cs"/>
              </a:defRPr>
            </a:lvl1pPr>
          </a:lstStyle>
          <a:p>
            <a:r>
              <a:rPr lang="en-US" dirty="0"/>
              <a:t>Click to edit Master title style</a:t>
            </a:r>
          </a:p>
        </p:txBody>
      </p:sp>
      <p:sp>
        <p:nvSpPr>
          <p:cNvPr id="6" name="Text Placeholder 5"/>
          <p:cNvSpPr>
            <a:spLocks noGrp="1"/>
          </p:cNvSpPr>
          <p:nvPr>
            <p:ph type="body" sz="quarter" idx="10"/>
          </p:nvPr>
        </p:nvSpPr>
        <p:spPr>
          <a:xfrm>
            <a:off x="2085130" y="2055971"/>
            <a:ext cx="4676776" cy="1251009"/>
          </a:xfrm>
        </p:spPr>
        <p:txBody>
          <a:bodyPr>
            <a:noAutofit/>
          </a:bodyPr>
          <a:lstStyle>
            <a:lvl1pPr marL="0" indent="0" algn="l" defTabSz="457200" rtl="0" eaLnBrk="1" latinLnBrk="0" hangingPunct="1">
              <a:lnSpc>
                <a:spcPct val="80000"/>
              </a:lnSpc>
              <a:spcBef>
                <a:spcPct val="0"/>
              </a:spcBef>
              <a:spcAft>
                <a:spcPts val="600"/>
              </a:spcAft>
              <a:buFont typeface="Wingdings" charset="2"/>
              <a:buNone/>
              <a:defRPr lang="en-US" sz="3400" b="0" kern="1200" cap="all" spc="-150" baseline="0" dirty="0">
                <a:solidFill>
                  <a:srgbClr val="00AAE5"/>
                </a:solidFill>
                <a:effectLst/>
                <a:latin typeface="Tw Cen MT" panose="020B0602020104020603" pitchFamily="34" charset="0"/>
                <a:ea typeface="+mj-ea"/>
                <a:cs typeface="+mj-cs"/>
              </a:defRPr>
            </a:lvl1pPr>
            <a:lvl2pPr>
              <a:defRPr sz="2400" b="0">
                <a:solidFill>
                  <a:srgbClr val="003399"/>
                </a:solidFill>
              </a:defRPr>
            </a:lvl2pPr>
            <a:lvl3pPr>
              <a:defRPr sz="2400" b="0">
                <a:solidFill>
                  <a:srgbClr val="003399"/>
                </a:solidFill>
              </a:defRPr>
            </a:lvl3pPr>
            <a:lvl4pPr>
              <a:defRPr sz="2400" b="0">
                <a:solidFill>
                  <a:srgbClr val="003399"/>
                </a:solidFill>
              </a:defRPr>
            </a:lvl4pPr>
            <a:lvl5pPr>
              <a:defRPr sz="2400" b="0">
                <a:solidFill>
                  <a:srgbClr val="003399"/>
                </a:solidFill>
              </a:defRPr>
            </a:lvl5pPr>
          </a:lstStyle>
          <a:p>
            <a:pPr lvl="0"/>
            <a:r>
              <a:rPr lang="en-US" dirty="0"/>
              <a:t>Click to edit Master text styles</a:t>
            </a:r>
          </a:p>
        </p:txBody>
      </p:sp>
      <p:sp>
        <p:nvSpPr>
          <p:cNvPr id="3" name="TextBox 2"/>
          <p:cNvSpPr txBox="1"/>
          <p:nvPr userDrawn="1"/>
        </p:nvSpPr>
        <p:spPr>
          <a:xfrm>
            <a:off x="9144000" y="5084956"/>
            <a:ext cx="914400" cy="914400"/>
          </a:xfrm>
          <a:prstGeom prst="rect">
            <a:avLst/>
          </a:prstGeom>
        </p:spPr>
        <p:txBody>
          <a:bodyPr vert="horz" wrap="none" lIns="91440" tIns="45720" rIns="91440" bIns="45720" rtlCol="0" anchor="ctr">
            <a:noAutofit/>
          </a:bodyPr>
          <a:lstStyle/>
          <a:p>
            <a:endParaRPr lang="en-US" b="0" cap="none" baseline="0">
              <a:latin typeface="+mn-lt"/>
            </a:endParaRPr>
          </a:p>
        </p:txBody>
      </p:sp>
    </p:spTree>
    <p:extLst>
      <p:ext uri="{BB962C8B-B14F-4D97-AF65-F5344CB8AC3E}">
        <p14:creationId xmlns:p14="http://schemas.microsoft.com/office/powerpoint/2010/main" val="21858745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in text layout">
    <p:spTree>
      <p:nvGrpSpPr>
        <p:cNvPr id="1" name=""/>
        <p:cNvGrpSpPr/>
        <p:nvPr/>
      </p:nvGrpSpPr>
      <p:grpSpPr>
        <a:xfrm>
          <a:off x="0" y="0"/>
          <a:ext cx="0" cy="0"/>
          <a:chOff x="0" y="0"/>
          <a:chExt cx="0" cy="0"/>
        </a:xfrm>
      </p:grpSpPr>
      <p:sp>
        <p:nvSpPr>
          <p:cNvPr id="4" name="Title 3"/>
          <p:cNvSpPr>
            <a:spLocks noGrp="1"/>
          </p:cNvSpPr>
          <p:nvPr>
            <p:ph type="title"/>
          </p:nvPr>
        </p:nvSpPr>
        <p:spPr>
          <a:xfrm>
            <a:off x="398808" y="217794"/>
            <a:ext cx="8229600" cy="384316"/>
          </a:xfrm>
          <a:prstGeom prst="rect">
            <a:avLst/>
          </a:prstGeom>
        </p:spPr>
        <p:txBody>
          <a:bodyPr vert="horz"/>
          <a:lstStyle>
            <a:lvl1pPr>
              <a:defRPr sz="1800" spc="0">
                <a:solidFill>
                  <a:srgbClr val="00AAE5"/>
                </a:solidFill>
              </a:defRPr>
            </a:lvl1pPr>
          </a:lstStyle>
          <a:p>
            <a:r>
              <a:rPr lang="en-US" dirty="0"/>
              <a:t>Click to edit Master title style</a:t>
            </a:r>
          </a:p>
        </p:txBody>
      </p:sp>
      <p:sp>
        <p:nvSpPr>
          <p:cNvPr id="13"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7" name="Text Placeholder 6"/>
          <p:cNvSpPr>
            <a:spLocks noGrp="1"/>
          </p:cNvSpPr>
          <p:nvPr>
            <p:ph type="body" sz="quarter" idx="10"/>
          </p:nvPr>
        </p:nvSpPr>
        <p:spPr>
          <a:xfrm>
            <a:off x="370663" y="987713"/>
            <a:ext cx="8112125" cy="3095625"/>
          </a:xfrm>
        </p:spPr>
        <p:txBody>
          <a:bodyPr/>
          <a:lstStyle>
            <a:lvl1pPr marL="285750" indent="-285750">
              <a:lnSpc>
                <a:spcPct val="100000"/>
              </a:lnSpc>
              <a:buFont typeface="Wingdings" panose="05000000000000000000" pitchFamily="2" charset="2"/>
              <a:buChar char=""/>
              <a:defRPr sz="1600" b="0">
                <a:solidFill>
                  <a:schemeClr val="tx1"/>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tx1"/>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tx1"/>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tx1"/>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614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64483706"/>
      </p:ext>
    </p:extLst>
  </p:cSld>
  <p:clrMapOvr>
    <a:masterClrMapping/>
  </p:clrMapOvr>
  <p:transition spd="slow">
    <p:push dir="u"/>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RED">
    <p:spTree>
      <p:nvGrpSpPr>
        <p:cNvPr id="1" name=""/>
        <p:cNvGrpSpPr/>
        <p:nvPr/>
      </p:nvGrpSpPr>
      <p:grpSpPr>
        <a:xfrm>
          <a:off x="0" y="0"/>
          <a:ext cx="0" cy="0"/>
          <a:chOff x="0" y="0"/>
          <a:chExt cx="0" cy="0"/>
        </a:xfrm>
      </p:grpSpPr>
      <p:sp>
        <p:nvSpPr>
          <p:cNvPr id="4" name="Title 3"/>
          <p:cNvSpPr>
            <a:spLocks noGrp="1"/>
          </p:cNvSpPr>
          <p:nvPr>
            <p:ph type="title"/>
          </p:nvPr>
        </p:nvSpPr>
        <p:spPr>
          <a:xfrm>
            <a:off x="430557" y="217794"/>
            <a:ext cx="8229600" cy="384316"/>
          </a:xfrm>
          <a:prstGeom prst="rect">
            <a:avLst/>
          </a:prstGeom>
        </p:spPr>
        <p:txBody>
          <a:bodyPr vert="horz"/>
          <a:lstStyle>
            <a:lvl1pPr>
              <a:defRPr sz="1800" spc="0">
                <a:solidFill>
                  <a:srgbClr val="00AAE5"/>
                </a:solidFill>
              </a:defRPr>
            </a:lvl1pPr>
          </a:lstStyle>
          <a:p>
            <a:r>
              <a:rPr lang="en-US" dirty="0"/>
              <a:t>Click to edit Master title style</a:t>
            </a:r>
          </a:p>
        </p:txBody>
      </p:sp>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7" name="Text Placeholder 6"/>
          <p:cNvSpPr>
            <a:spLocks noGrp="1"/>
          </p:cNvSpPr>
          <p:nvPr>
            <p:ph type="body" sz="quarter" idx="10"/>
          </p:nvPr>
        </p:nvSpPr>
        <p:spPr>
          <a:xfrm>
            <a:off x="402412" y="987713"/>
            <a:ext cx="8112125" cy="3095625"/>
          </a:xfrm>
        </p:spPr>
        <p:txBody>
          <a:bodyPr/>
          <a:lstStyle>
            <a:lvl1pPr marL="285750" indent="-285750">
              <a:lnSpc>
                <a:spcPct val="100000"/>
              </a:lnSpc>
              <a:buFont typeface="Wingdings" panose="05000000000000000000" pitchFamily="2" charset="2"/>
              <a:buChar char=""/>
              <a:defRPr sz="1600" b="0">
                <a:solidFill>
                  <a:schemeClr val="tx1"/>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tx1"/>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tx1"/>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tx1"/>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312788290"/>
      </p:ext>
    </p:extLst>
  </p:cSld>
  <p:clrMapOvr>
    <a:masterClrMapping/>
  </p:clrMapOvr>
  <p:transition spd="slow">
    <p:push dir="u"/>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430557" y="959843"/>
            <a:ext cx="7030379" cy="312650"/>
          </a:xfrm>
        </p:spPr>
        <p:txBody>
          <a:bodyPr>
            <a:noAutofit/>
          </a:bodyPr>
          <a:lstStyle>
            <a:lvl1pPr>
              <a:defRPr sz="2000" b="1">
                <a:solidFill>
                  <a:srgbClr val="00AAE5"/>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430557" y="1349871"/>
            <a:ext cx="7829360" cy="846074"/>
          </a:xfrm>
        </p:spPr>
        <p:txBody>
          <a:bodyPr>
            <a:normAutofit/>
          </a:bodyPr>
          <a:lstStyle>
            <a:lvl1pPr>
              <a:lnSpc>
                <a:spcPct val="100000"/>
              </a:lnSpc>
              <a:defRPr sz="1200" b="0">
                <a:solidFill>
                  <a:schemeClr val="tx1">
                    <a:lumMod val="65000"/>
                    <a:lumOff val="35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521553" y="26908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6" name="Text Placeholder 5"/>
          <p:cNvSpPr>
            <a:spLocks noGrp="1"/>
          </p:cNvSpPr>
          <p:nvPr>
            <p:ph type="body" sz="quarter" idx="14" hasCustomPrompt="1"/>
          </p:nvPr>
        </p:nvSpPr>
        <p:spPr>
          <a:xfrm>
            <a:off x="430557"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2" name="Text Placeholder 5"/>
          <p:cNvSpPr>
            <a:spLocks noGrp="1"/>
          </p:cNvSpPr>
          <p:nvPr>
            <p:ph type="body" sz="quarter" idx="15" hasCustomPrompt="1"/>
          </p:nvPr>
        </p:nvSpPr>
        <p:spPr>
          <a:xfrm>
            <a:off x="3079749"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3" name="Text Placeholder 5"/>
          <p:cNvSpPr>
            <a:spLocks noGrp="1"/>
          </p:cNvSpPr>
          <p:nvPr>
            <p:ph type="body" sz="quarter" idx="16" hasCustomPrompt="1"/>
          </p:nvPr>
        </p:nvSpPr>
        <p:spPr>
          <a:xfrm>
            <a:off x="5720653"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pic>
        <p:nvPicPr>
          <p:cNvPr id="14"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241941648"/>
      </p:ext>
    </p:extLst>
  </p:cSld>
  <p:clrMapOvr>
    <a:masterClrMapping/>
  </p:clrMapOvr>
  <p:transition spd="slow">
    <p:push dir="u"/>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430558"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430557" y="2954190"/>
            <a:ext cx="1772892" cy="1465409"/>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35828"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5" name="Text Placeholder 7"/>
          <p:cNvSpPr>
            <a:spLocks noGrp="1"/>
          </p:cNvSpPr>
          <p:nvPr>
            <p:ph type="body" idx="12"/>
          </p:nvPr>
        </p:nvSpPr>
        <p:spPr>
          <a:xfrm>
            <a:off x="2611784"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2611783"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4784725"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4784724"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21" name="Text Placeholder 7"/>
          <p:cNvSpPr>
            <a:spLocks noGrp="1"/>
          </p:cNvSpPr>
          <p:nvPr>
            <p:ph type="body" idx="18"/>
          </p:nvPr>
        </p:nvSpPr>
        <p:spPr>
          <a:xfrm>
            <a:off x="6956426"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4" name="Text Placeholder 8"/>
          <p:cNvSpPr>
            <a:spLocks noGrp="1"/>
          </p:cNvSpPr>
          <p:nvPr>
            <p:ph type="body" idx="19"/>
          </p:nvPr>
        </p:nvSpPr>
        <p:spPr>
          <a:xfrm>
            <a:off x="6956425"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28" name="Group 27"/>
          <p:cNvGrpSpPr/>
          <p:nvPr userDrawn="1"/>
        </p:nvGrpSpPr>
        <p:grpSpPr>
          <a:xfrm>
            <a:off x="2411055" y="884475"/>
            <a:ext cx="4340765" cy="3868499"/>
            <a:chOff x="2474556" y="545761"/>
            <a:chExt cx="4340765" cy="2376529"/>
          </a:xfrm>
        </p:grpSpPr>
        <p:cxnSp>
          <p:nvCxnSpPr>
            <p:cNvPr id="29" name="Straight Connector 28"/>
            <p:cNvCxnSpPr/>
            <p:nvPr/>
          </p:nvCxnSpPr>
          <p:spPr>
            <a:xfrm>
              <a:off x="6815321"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4674"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474556"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pic>
        <p:nvPicPr>
          <p:cNvPr id="20"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4276942586"/>
      </p:ext>
    </p:extLst>
  </p:cSld>
  <p:clrMapOvr>
    <a:masterClrMapping/>
  </p:clrMapOvr>
  <p:transition spd="slow">
    <p:push dir="u"/>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962913" y="2189010"/>
            <a:ext cx="2181225"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962913" y="2704800"/>
            <a:ext cx="2181226" cy="1465409"/>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968184" y="270813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5" name="Text Placeholder 7"/>
          <p:cNvSpPr>
            <a:spLocks noGrp="1"/>
          </p:cNvSpPr>
          <p:nvPr>
            <p:ph type="body" idx="12"/>
          </p:nvPr>
        </p:nvSpPr>
        <p:spPr>
          <a:xfrm>
            <a:off x="3533268"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3533267"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6069464"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6069463"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3" name="Group 2"/>
          <p:cNvGrpSpPr/>
          <p:nvPr userDrawn="1"/>
        </p:nvGrpSpPr>
        <p:grpSpPr>
          <a:xfrm>
            <a:off x="3347691" y="1030778"/>
            <a:ext cx="2541976" cy="3441470"/>
            <a:chOff x="3315942" y="884475"/>
            <a:chExt cx="2541976" cy="3868499"/>
          </a:xfrm>
        </p:grpSpPr>
        <p:cxnSp>
          <p:nvCxnSpPr>
            <p:cNvPr id="30" name="Straight Connector 29"/>
            <p:cNvCxnSpPr/>
            <p:nvPr/>
          </p:nvCxnSpPr>
          <p:spPr>
            <a:xfrm>
              <a:off x="5857918"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15942"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pic>
        <p:nvPicPr>
          <p:cNvPr id="17"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384598625"/>
      </p:ext>
    </p:extLst>
  </p:cSld>
  <p:clrMapOvr>
    <a:masterClrMapping/>
  </p:clrMapOvr>
  <p:transition spd="slow">
    <p:push dir="u"/>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 name="Title 1"/>
          <p:cNvSpPr>
            <a:spLocks noGrp="1"/>
          </p:cNvSpPr>
          <p:nvPr>
            <p:ph type="title"/>
          </p:nvPr>
        </p:nvSpPr>
        <p:spPr>
          <a:xfrm>
            <a:off x="428563" y="307311"/>
            <a:ext cx="8229600" cy="379098"/>
          </a:xfrm>
        </p:spPr>
        <p:txBody>
          <a:bodyPr>
            <a:normAutofit/>
          </a:bodyPr>
          <a:lstStyle>
            <a:lvl1pPr>
              <a:defRPr sz="1800" cap="all" baseline="0">
                <a:solidFill>
                  <a:srgbClr val="00AAE5"/>
                </a:solidFill>
                <a:latin typeface="+mj-lt"/>
              </a:defRPr>
            </a:lvl1pPr>
          </a:lstStyle>
          <a:p>
            <a:r>
              <a:rPr lang="en-US" dirty="0"/>
              <a:t>Click to edit Master title style</a:t>
            </a:r>
          </a:p>
        </p:txBody>
      </p:sp>
      <p:sp>
        <p:nvSpPr>
          <p:cNvPr id="5" name="Text Placeholder 4"/>
          <p:cNvSpPr>
            <a:spLocks noGrp="1"/>
          </p:cNvSpPr>
          <p:nvPr>
            <p:ph type="body" sz="quarter" idx="17"/>
          </p:nvPr>
        </p:nvSpPr>
        <p:spPr>
          <a:xfrm>
            <a:off x="409835" y="494671"/>
            <a:ext cx="8229600" cy="519938"/>
          </a:xfrm>
        </p:spPr>
        <p:txBody>
          <a:bodyPr/>
          <a:lstStyle>
            <a:lvl1pPr>
              <a:defRPr sz="2400" b="0" cap="all" baseline="0">
                <a:solidFill>
                  <a:srgbClr val="F87922"/>
                </a:solidFill>
                <a:latin typeface="Tw Cen MT" panose="020B0602020104020603" pitchFamily="34" charset="0"/>
              </a:defRPr>
            </a:lvl1pPr>
            <a:lvl2pPr>
              <a:defRPr sz="1800" cap="all" baseline="0">
                <a:latin typeface="Tw Cen MT" panose="020B0602020104020603" pitchFamily="34" charset="0"/>
              </a:defRPr>
            </a:lvl2pPr>
            <a:lvl3pPr>
              <a:defRPr sz="1800" cap="all" baseline="0">
                <a:latin typeface="Tw Cen MT" panose="020B0602020104020603" pitchFamily="34" charset="0"/>
              </a:defRPr>
            </a:lvl3pPr>
            <a:lvl4pPr>
              <a:defRPr sz="1800" cap="all" baseline="0">
                <a:latin typeface="Tw Cen MT" panose="020B0602020104020603" pitchFamily="34" charset="0"/>
              </a:defRPr>
            </a:lvl4pPr>
            <a:lvl5pPr>
              <a:defRPr sz="1800" cap="all" baseline="0">
                <a:latin typeface="Tw Cen MT" panose="020B0602020104020603" pitchFamily="34" charset="0"/>
              </a:defRPr>
            </a:lvl5pPr>
          </a:lstStyle>
          <a:p>
            <a:pPr lvl="0"/>
            <a:r>
              <a:rPr lang="en-US" dirty="0"/>
              <a:t>Click to edit Master text styles</a:t>
            </a:r>
          </a:p>
        </p:txBody>
      </p:sp>
      <p:sp>
        <p:nvSpPr>
          <p:cNvPr id="7" name="Text Placeholder 6"/>
          <p:cNvSpPr>
            <a:spLocks noGrp="1"/>
          </p:cNvSpPr>
          <p:nvPr>
            <p:ph type="body" sz="quarter" idx="18"/>
          </p:nvPr>
        </p:nvSpPr>
        <p:spPr>
          <a:xfrm>
            <a:off x="6376182" y="1677988"/>
            <a:ext cx="2116942" cy="2730500"/>
          </a:xfrm>
        </p:spPr>
        <p:txBody>
          <a:bodyPr/>
          <a:lstStyle>
            <a:lvl1pPr marL="171450" indent="-171450">
              <a:buFont typeface="Wingdings" panose="05000000000000000000" pitchFamily="2" charset="2"/>
              <a:buChar char=""/>
              <a:defRPr sz="900" b="0">
                <a:latin typeface="+mj-lt"/>
              </a:defRPr>
            </a:lvl1pPr>
            <a:lvl2pPr>
              <a:defRPr sz="1200" b="0">
                <a:latin typeface="+mj-lt"/>
              </a:defRPr>
            </a:lvl2pPr>
            <a:lvl3pPr>
              <a:defRPr sz="1200" b="0">
                <a:latin typeface="+mj-lt"/>
              </a:defRPr>
            </a:lvl3pPr>
            <a:lvl4pPr>
              <a:defRPr sz="1200" b="0">
                <a:latin typeface="+mj-lt"/>
              </a:defRPr>
            </a:lvl4pPr>
            <a:lvl5pPr>
              <a:defRPr sz="1200" b="0">
                <a:latin typeface="+mj-lt"/>
              </a:defRPr>
            </a:lvl5pPr>
          </a:lstStyle>
          <a:p>
            <a:pPr lvl="0"/>
            <a:r>
              <a:rPr lang="en-US" dirty="0"/>
              <a:t>Click to edit Master text styles</a:t>
            </a:r>
          </a:p>
        </p:txBody>
      </p:sp>
      <p:sp>
        <p:nvSpPr>
          <p:cNvPr id="9" name="Rectangle 8"/>
          <p:cNvSpPr/>
          <p:nvPr userDrawn="1"/>
        </p:nvSpPr>
        <p:spPr>
          <a:xfrm>
            <a:off x="405102" y="0"/>
            <a:ext cx="27432" cy="84124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4419010"/>
      </p:ext>
    </p:extLst>
  </p:cSld>
  <p:clrMapOvr>
    <a:masterClrMapping/>
  </p:clrMapOvr>
  <p:transition spd="slow">
    <p:push dir="u"/>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6" name="Text Placeholder 8"/>
          <p:cNvSpPr>
            <a:spLocks noGrp="1"/>
          </p:cNvSpPr>
          <p:nvPr>
            <p:ph type="body" idx="10"/>
          </p:nvPr>
        </p:nvSpPr>
        <p:spPr>
          <a:xfrm>
            <a:off x="431670" y="2234751"/>
            <a:ext cx="2468218" cy="2141685"/>
          </a:xfrm>
        </p:spPr>
        <p:txBody>
          <a:bodyPr>
            <a:noAutofit/>
          </a:bodyPr>
          <a:lstStyle>
            <a:lvl1pPr marL="228600" indent="-228600">
              <a:lnSpc>
                <a:spcPct val="100000"/>
              </a:lnSpc>
              <a:buClr>
                <a:schemeClr val="accent4">
                  <a:lumMod val="75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22" name="Rectangle 21"/>
          <p:cNvSpPr/>
          <p:nvPr userDrawn="1"/>
        </p:nvSpPr>
        <p:spPr>
          <a:xfrm>
            <a:off x="517524" y="1107879"/>
            <a:ext cx="238125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3" name="Rectangle 22"/>
          <p:cNvSpPr/>
          <p:nvPr userDrawn="1"/>
        </p:nvSpPr>
        <p:spPr>
          <a:xfrm>
            <a:off x="3479798" y="1107879"/>
            <a:ext cx="238125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2" name="Rectangle 31"/>
          <p:cNvSpPr/>
          <p:nvPr userDrawn="1"/>
        </p:nvSpPr>
        <p:spPr>
          <a:xfrm>
            <a:off x="6442074" y="1107879"/>
            <a:ext cx="2381250" cy="914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40" name="Group 39"/>
          <p:cNvGrpSpPr/>
          <p:nvPr userDrawn="1"/>
        </p:nvGrpSpPr>
        <p:grpSpPr>
          <a:xfrm>
            <a:off x="3003419" y="1398090"/>
            <a:ext cx="361287" cy="361287"/>
            <a:chOff x="1927720" y="2313283"/>
            <a:chExt cx="361287" cy="361287"/>
          </a:xfrm>
        </p:grpSpPr>
        <p:sp>
          <p:nvSpPr>
            <p:cNvPr id="41" name="Oval 40"/>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2" name="Chevron 41"/>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grpSp>
        <p:nvGrpSpPr>
          <p:cNvPr id="43" name="Group 42"/>
          <p:cNvGrpSpPr/>
          <p:nvPr userDrawn="1"/>
        </p:nvGrpSpPr>
        <p:grpSpPr>
          <a:xfrm>
            <a:off x="5968955" y="1398090"/>
            <a:ext cx="361287" cy="361287"/>
            <a:chOff x="1927720" y="2313283"/>
            <a:chExt cx="361287" cy="361287"/>
          </a:xfrm>
        </p:grpSpPr>
        <p:sp>
          <p:nvSpPr>
            <p:cNvPr id="44" name="Oval 43"/>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5" name="Chevron 44"/>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sp>
        <p:nvSpPr>
          <p:cNvPr id="25" name="Text Placeholder 7"/>
          <p:cNvSpPr>
            <a:spLocks noGrp="1"/>
          </p:cNvSpPr>
          <p:nvPr>
            <p:ph type="body" idx="1"/>
          </p:nvPr>
        </p:nvSpPr>
        <p:spPr>
          <a:xfrm>
            <a:off x="517524" y="1378656"/>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5" name="Text Placeholder 7"/>
          <p:cNvSpPr>
            <a:spLocks noGrp="1"/>
          </p:cNvSpPr>
          <p:nvPr>
            <p:ph type="body" idx="12"/>
          </p:nvPr>
        </p:nvSpPr>
        <p:spPr>
          <a:xfrm>
            <a:off x="3479798" y="1378656"/>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8" name="Text Placeholder 7"/>
          <p:cNvSpPr>
            <a:spLocks noGrp="1"/>
          </p:cNvSpPr>
          <p:nvPr>
            <p:ph type="body" idx="15"/>
          </p:nvPr>
        </p:nvSpPr>
        <p:spPr>
          <a:xfrm>
            <a:off x="6442074" y="1378656"/>
            <a:ext cx="2381249"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46" name="Text Placeholder 8"/>
          <p:cNvSpPr>
            <a:spLocks noGrp="1"/>
          </p:cNvSpPr>
          <p:nvPr>
            <p:ph type="body" idx="16"/>
          </p:nvPr>
        </p:nvSpPr>
        <p:spPr>
          <a:xfrm>
            <a:off x="3394074" y="2234751"/>
            <a:ext cx="2468218" cy="2141685"/>
          </a:xfrm>
        </p:spPr>
        <p:txBody>
          <a:bodyPr>
            <a:noAutofit/>
          </a:bodyPr>
          <a:lstStyle>
            <a:lvl1pPr marL="228600" indent="-228600">
              <a:lnSpc>
                <a:spcPct val="100000"/>
              </a:lnSpc>
              <a:buClr>
                <a:schemeClr val="bg2">
                  <a:lumMod val="50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47" name="Text Placeholder 8"/>
          <p:cNvSpPr>
            <a:spLocks noGrp="1"/>
          </p:cNvSpPr>
          <p:nvPr>
            <p:ph type="body" idx="17"/>
          </p:nvPr>
        </p:nvSpPr>
        <p:spPr>
          <a:xfrm>
            <a:off x="6337299" y="2234751"/>
            <a:ext cx="2468218" cy="2141685"/>
          </a:xfrm>
        </p:spPr>
        <p:txBody>
          <a:bodyPr>
            <a:noAutofit/>
          </a:bodyPr>
          <a:lstStyle>
            <a:lvl1pPr marL="228600" indent="-228600">
              <a:lnSpc>
                <a:spcPct val="100000"/>
              </a:lnSpc>
              <a:buClr>
                <a:schemeClr val="bg2"/>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pic>
        <p:nvPicPr>
          <p:cNvPr id="24"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120120393"/>
      </p:ext>
    </p:extLst>
  </p:cSld>
  <p:clrMapOvr>
    <a:masterClrMapping/>
  </p:clrMapOvr>
  <p:transition spd="slow">
    <p:push dir="u"/>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0" name="Text Placeholder 9"/>
          <p:cNvSpPr>
            <a:spLocks noGrp="1"/>
          </p:cNvSpPr>
          <p:nvPr>
            <p:ph type="body" sz="quarter" idx="10"/>
          </p:nvPr>
        </p:nvSpPr>
        <p:spPr>
          <a:xfrm>
            <a:off x="428624" y="982663"/>
            <a:ext cx="6054725" cy="1985962"/>
          </a:xfrm>
        </p:spPr>
        <p:txBody>
          <a:bodyPr>
            <a:noAutofit/>
          </a:bodyPr>
          <a:lstStyle>
            <a:lvl1pPr>
              <a:lnSpc>
                <a:spcPct val="100000"/>
              </a:lnSpc>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p:txBody>
      </p:sp>
      <p:sp>
        <p:nvSpPr>
          <p:cNvPr id="7"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44032283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TEXT - single bullet">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10" name="Text Placeholder 9"/>
          <p:cNvSpPr>
            <a:spLocks noGrp="1"/>
          </p:cNvSpPr>
          <p:nvPr>
            <p:ph type="body" sz="quarter" idx="10" hasCustomPrompt="1"/>
          </p:nvPr>
        </p:nvSpPr>
        <p:spPr>
          <a:xfrm>
            <a:off x="396875" y="982663"/>
            <a:ext cx="6054725" cy="1985962"/>
          </a:xfrm>
        </p:spPr>
        <p:txBody>
          <a:bodyPr wrap="square">
            <a:noAutofit/>
          </a:bodyPr>
          <a:lstStyle>
            <a:lvl1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	</a:t>
            </a:r>
          </a:p>
          <a:p>
            <a:pPr lvl="0"/>
            <a:endParaRPr lang="en-US" dirty="0"/>
          </a:p>
        </p:txBody>
      </p:sp>
      <p:sp>
        <p:nvSpPr>
          <p:cNvPr id="6" name="Rectangle 5"/>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7" name="Picture 6"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
        <p:nvSpPr>
          <p:cNvPr id="9"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20104231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latin typeface="+mj-lt"/>
              </a:defRPr>
            </a:lvl1pPr>
          </a:lstStyle>
          <a:p>
            <a:r>
              <a:rPr lang="en-US" dirty="0"/>
              <a:t>Click to edit Master title style</a:t>
            </a:r>
          </a:p>
        </p:txBody>
      </p:sp>
      <p:sp>
        <p:nvSpPr>
          <p:cNvPr id="10" name="Text Placeholder 9"/>
          <p:cNvSpPr>
            <a:spLocks noGrp="1"/>
          </p:cNvSpPr>
          <p:nvPr>
            <p:ph type="body" sz="quarter" idx="10"/>
          </p:nvPr>
        </p:nvSpPr>
        <p:spPr>
          <a:xfrm>
            <a:off x="428624" y="982663"/>
            <a:ext cx="6054725" cy="1985962"/>
          </a:xfrm>
        </p:spPr>
        <p:txBody>
          <a:bodyPr wrap="square">
            <a:noAutofit/>
          </a:bodyPr>
          <a:lstStyle>
            <a:lvl1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a:p>
            <a:pPr lvl="0"/>
            <a:endParaRPr lang="en-US" dirty="0"/>
          </a:p>
        </p:txBody>
      </p:sp>
      <p:sp>
        <p:nvSpPr>
          <p:cNvPr id="7"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219361645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latin typeface="+mj-lt"/>
              </a:defRPr>
            </a:lvl1pPr>
          </a:lstStyle>
          <a:p>
            <a:r>
              <a:rPr lang="en-US" dirty="0"/>
              <a:t>Click to edit Master title style</a:t>
            </a:r>
          </a:p>
        </p:txBody>
      </p:sp>
      <p:sp>
        <p:nvSpPr>
          <p:cNvPr id="4" name="Text Placeholder 3"/>
          <p:cNvSpPr>
            <a:spLocks noGrp="1"/>
          </p:cNvSpPr>
          <p:nvPr>
            <p:ph type="body" sz="quarter" idx="10"/>
          </p:nvPr>
        </p:nvSpPr>
        <p:spPr>
          <a:xfrm>
            <a:off x="428624" y="826718"/>
            <a:ext cx="8229600" cy="3664320"/>
          </a:xfrm>
        </p:spPr>
        <p:txBody>
          <a:bodyPr>
            <a:normAutofit/>
          </a:bodyPr>
          <a:lstStyle>
            <a:lvl1pPr>
              <a:lnSpc>
                <a:spcPct val="100000"/>
              </a:lnSpc>
              <a:defRPr sz="1400" b="0">
                <a:solidFill>
                  <a:schemeClr val="tx1"/>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175189448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a:solidFill>
                <a:prstClr val="white"/>
              </a:solidFill>
            </a:endParaRPr>
          </a:p>
        </p:txBody>
      </p:sp>
      <p:sp>
        <p:nvSpPr>
          <p:cNvPr id="24"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a:solidFill>
                <a:prstClr val="white"/>
              </a:solidFill>
            </a:endParaRPr>
          </a:p>
        </p:txBody>
      </p:sp>
      <p:sp>
        <p:nvSpPr>
          <p:cNvPr id="16" name="Title 1"/>
          <p:cNvSpPr>
            <a:spLocks noGrp="1"/>
          </p:cNvSpPr>
          <p:nvPr>
            <p:ph type="ctrTitle"/>
          </p:nvPr>
        </p:nvSpPr>
        <p:spPr>
          <a:xfrm>
            <a:off x="0" y="1751023"/>
            <a:ext cx="9144000" cy="870682"/>
          </a:xfrm>
          <a:prstGeom prst="rect">
            <a:avLst/>
          </a:prstGeom>
        </p:spPr>
        <p:txBody>
          <a:bodyPr anchor="t"/>
          <a:lstStyle>
            <a:lvl1pPr algn="ctr">
              <a:lnSpc>
                <a:spcPct val="70000"/>
              </a:lnSpc>
              <a:defRPr sz="6600" b="0" cap="all" baseline="0">
                <a:solidFill>
                  <a:srgbClr val="00AAE5"/>
                </a:solidFill>
                <a:effectLst/>
                <a:latin typeface="Tw Cen MT" panose="020B0602020104020603" pitchFamily="34" charset="0"/>
              </a:defRPr>
            </a:lvl1pPr>
          </a:lstStyle>
          <a:p>
            <a:r>
              <a:rPr lang="en-US" dirty="0"/>
              <a:t>Click </a:t>
            </a:r>
          </a:p>
        </p:txBody>
      </p:sp>
      <p:sp>
        <p:nvSpPr>
          <p:cNvPr id="17" name="Subtitle 2"/>
          <p:cNvSpPr>
            <a:spLocks noGrp="1"/>
          </p:cNvSpPr>
          <p:nvPr>
            <p:ph type="subTitle" idx="1"/>
          </p:nvPr>
        </p:nvSpPr>
        <p:spPr>
          <a:xfrm>
            <a:off x="0" y="2621705"/>
            <a:ext cx="9144000" cy="1094487"/>
          </a:xfrm>
          <a:prstGeom prst="rect">
            <a:avLst/>
          </a:prstGeom>
        </p:spPr>
        <p:txBody>
          <a:bodyPr/>
          <a:lstStyle>
            <a:lvl1pPr marL="0" indent="0" algn="ctr" defTabSz="457200" rtl="0" eaLnBrk="1" latinLnBrk="0" hangingPunct="1">
              <a:lnSpc>
                <a:spcPct val="80000"/>
              </a:lnSpc>
              <a:spcBef>
                <a:spcPct val="0"/>
              </a:spcBef>
              <a:buNone/>
              <a:defRPr lang="en-US" sz="1600" b="0" kern="1200" spc="0" dirty="0">
                <a:solidFill>
                  <a:srgbClr val="F87922"/>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189832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Internal - White and Dark Blue Title Bar">
    <p:spTree>
      <p:nvGrpSpPr>
        <p:cNvPr id="1" name=""/>
        <p:cNvGrpSpPr/>
        <p:nvPr/>
      </p:nvGrpSpPr>
      <p:grpSpPr>
        <a:xfrm>
          <a:off x="0" y="0"/>
          <a:ext cx="0" cy="0"/>
          <a:chOff x="0" y="0"/>
          <a:chExt cx="0" cy="0"/>
        </a:xfrm>
      </p:grpSpPr>
      <p:sp>
        <p:nvSpPr>
          <p:cNvPr id="4" name="Title 3"/>
          <p:cNvSpPr>
            <a:spLocks noGrp="1"/>
          </p:cNvSpPr>
          <p:nvPr>
            <p:ph type="title"/>
          </p:nvPr>
        </p:nvSpPr>
        <p:spPr>
          <a:xfrm>
            <a:off x="398808" y="217794"/>
            <a:ext cx="8229600" cy="384316"/>
          </a:xfrm>
          <a:prstGeom prst="rect">
            <a:avLst/>
          </a:prstGeom>
        </p:spPr>
        <p:txBody>
          <a:bodyPr vert="horz"/>
          <a:lstStyle>
            <a:lvl1pPr>
              <a:defRPr sz="1800" spc="0">
                <a:solidFill>
                  <a:schemeClr val="bg1">
                    <a:lumMod val="50000"/>
                  </a:schemeClr>
                </a:solidFill>
              </a:defRPr>
            </a:lvl1pPr>
          </a:lstStyle>
          <a:p>
            <a:r>
              <a:rPr lang="en-US" dirty="0"/>
              <a:t>Click to edit Master title style</a:t>
            </a:r>
          </a:p>
        </p:txBody>
      </p:sp>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prstClr val="white">
                    <a:lumMod val="65000"/>
                  </a:prstClr>
                </a:solidFill>
              </a:rPr>
              <a:pPr/>
              <a:t>‹Nr.›</a:t>
            </a:fld>
            <a:endParaRPr lang="en-US" sz="800">
              <a:solidFill>
                <a:prstClr val="white">
                  <a:lumMod val="65000"/>
                </a:prstClr>
              </a:solidFill>
            </a:endParaRPr>
          </a:p>
        </p:txBody>
      </p:sp>
      <p:sp>
        <p:nvSpPr>
          <p:cNvPr id="7" name="Text Placeholder 6"/>
          <p:cNvSpPr>
            <a:spLocks noGrp="1"/>
          </p:cNvSpPr>
          <p:nvPr>
            <p:ph type="body" sz="quarter" idx="10"/>
          </p:nvPr>
        </p:nvSpPr>
        <p:spPr>
          <a:xfrm>
            <a:off x="370663" y="987713"/>
            <a:ext cx="8112125" cy="3095625"/>
          </a:xfrm>
        </p:spPr>
        <p:txBody>
          <a:bodyPr/>
          <a:lstStyle>
            <a:lvl1pPr marL="0" indent="0">
              <a:lnSpc>
                <a:spcPct val="100000"/>
              </a:lnSpc>
              <a:buFont typeface="Arial" panose="020B0604020202020204" pitchFamily="34" charset="0"/>
              <a:buNone/>
              <a:defRPr sz="1600" b="0">
                <a:solidFill>
                  <a:schemeClr val="bg1">
                    <a:lumMod val="50000"/>
                  </a:schemeClr>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bg1">
                    <a:lumMod val="50000"/>
                  </a:schemeClr>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bg1">
                    <a:lumMod val="50000"/>
                  </a:schemeClr>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bg1">
                    <a:lumMod val="50000"/>
                  </a:schemeClr>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68645204"/>
      </p:ext>
    </p:extLst>
  </p:cSld>
  <p:clrMapOvr>
    <a:masterClrMapping/>
  </p:clrMapOvr>
  <p:transition spd="slow">
    <p:push dir="u"/>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ternal - Dark Blue">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0"/>
          </p:nvPr>
        </p:nvSpPr>
        <p:spPr>
          <a:xfrm>
            <a:off x="354092" y="1261137"/>
            <a:ext cx="7117804" cy="2969109"/>
          </a:xfrm>
          <a:prstGeom prst="rect">
            <a:avLst/>
          </a:prstGeom>
        </p:spPr>
        <p:txBody>
          <a:bodyPr/>
          <a:lstStyle/>
          <a:p>
            <a:pPr lvl="0"/>
            <a:r>
              <a:rPr lang="en-US" dirty="0"/>
              <a:t>Click to edit Master text styles</a:t>
            </a:r>
          </a:p>
        </p:txBody>
      </p:sp>
      <p:sp>
        <p:nvSpPr>
          <p:cNvPr id="5"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Tree>
    <p:extLst>
      <p:ext uri="{BB962C8B-B14F-4D97-AF65-F5344CB8AC3E}">
        <p14:creationId xmlns:p14="http://schemas.microsoft.com/office/powerpoint/2010/main" val="3132811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0" name="Text Placeholder 9"/>
          <p:cNvSpPr>
            <a:spLocks noGrp="1"/>
          </p:cNvSpPr>
          <p:nvPr>
            <p:ph type="body" sz="quarter" idx="10"/>
          </p:nvPr>
        </p:nvSpPr>
        <p:spPr>
          <a:xfrm>
            <a:off x="396875" y="982663"/>
            <a:ext cx="6054725" cy="1985962"/>
          </a:xfrm>
        </p:spPr>
        <p:txBody>
          <a:bodyPr>
            <a:noAutofit/>
          </a:bodyPr>
          <a:lstStyle>
            <a:lvl1pPr>
              <a:lnSpc>
                <a:spcPct val="100000"/>
              </a:lnSpc>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p:txBody>
      </p:sp>
      <p:sp>
        <p:nvSpPr>
          <p:cNvPr id="6" name="Rectangle 5"/>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14"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50340179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TEXT - single bullet">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10" name="Text Placeholder 9"/>
          <p:cNvSpPr>
            <a:spLocks noGrp="1"/>
          </p:cNvSpPr>
          <p:nvPr>
            <p:ph type="body" sz="quarter" idx="10" hasCustomPrompt="1"/>
          </p:nvPr>
        </p:nvSpPr>
        <p:spPr>
          <a:xfrm>
            <a:off x="396875" y="982663"/>
            <a:ext cx="6054725" cy="1985962"/>
          </a:xfrm>
        </p:spPr>
        <p:txBody>
          <a:bodyPr wrap="square">
            <a:noAutofit/>
          </a:bodyPr>
          <a:lstStyle>
            <a:lvl1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	</a:t>
            </a:r>
          </a:p>
          <a:p>
            <a:pPr lvl="0"/>
            <a:endParaRPr lang="en-US" dirty="0"/>
          </a:p>
        </p:txBody>
      </p:sp>
      <p:sp>
        <p:nvSpPr>
          <p:cNvPr id="6" name="Rectangle 5"/>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9"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48441397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LAIN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396875" y="826718"/>
            <a:ext cx="8229600" cy="3664320"/>
          </a:xfrm>
        </p:spPr>
        <p:txBody>
          <a:bodyPr>
            <a:normAutofit/>
          </a:bodyPr>
          <a:lstStyle>
            <a:lvl1pPr>
              <a:lnSpc>
                <a:spcPct val="100000"/>
              </a:lnSpc>
              <a:defRPr sz="1400" b="0">
                <a:solidFill>
                  <a:schemeClr val="tx1">
                    <a:lumMod val="50000"/>
                    <a:lumOff val="50000"/>
                  </a:schemeClr>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425485290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8" y="959843"/>
            <a:ext cx="7030379" cy="312650"/>
          </a:xfrm>
        </p:spPr>
        <p:txBody>
          <a:bodyPr>
            <a:noAutofit/>
          </a:bodyPr>
          <a:lstStyle>
            <a:lvl1pPr>
              <a:defRPr sz="2000" b="1" cap="all" baseline="0">
                <a:solidFill>
                  <a:schemeClr val="accent5"/>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1349871"/>
            <a:ext cx="7829360" cy="846074"/>
          </a:xfrm>
        </p:spPr>
        <p:txBody>
          <a:bodyPr>
            <a:normAutofit/>
          </a:bodyPr>
          <a:lstStyle>
            <a:lvl1pPr>
              <a:lnSpc>
                <a:spcPct val="100000"/>
              </a:lnSpc>
              <a:defRPr sz="1200" b="0">
                <a:solidFill>
                  <a:schemeClr val="tx1">
                    <a:lumMod val="65000"/>
                    <a:lumOff val="35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89804" y="26908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6" name="Text Placeholder 5"/>
          <p:cNvSpPr>
            <a:spLocks noGrp="1"/>
          </p:cNvSpPr>
          <p:nvPr>
            <p:ph type="body" sz="quarter" idx="14" hasCustomPrompt="1"/>
          </p:nvPr>
        </p:nvSpPr>
        <p:spPr>
          <a:xfrm>
            <a:off x="398808"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2" name="Text Placeholder 5"/>
          <p:cNvSpPr>
            <a:spLocks noGrp="1"/>
          </p:cNvSpPr>
          <p:nvPr>
            <p:ph type="body" sz="quarter" idx="15" hasCustomPrompt="1"/>
          </p:nvPr>
        </p:nvSpPr>
        <p:spPr>
          <a:xfrm>
            <a:off x="3048000"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3" name="Text Placeholder 5"/>
          <p:cNvSpPr>
            <a:spLocks noGrp="1"/>
          </p:cNvSpPr>
          <p:nvPr>
            <p:ph type="body" sz="quarter" idx="16" hasCustomPrompt="1"/>
          </p:nvPr>
        </p:nvSpPr>
        <p:spPr>
          <a:xfrm>
            <a:off x="5688904"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12" name="Rectangle 1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3220900278"/>
      </p:ext>
    </p:extLst>
  </p:cSld>
  <p:clrMapOvr>
    <a:masterClrMapping/>
  </p:clrMapOvr>
  <p:transition spd="slow">
    <p:push dir="u"/>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931164" y="2189010"/>
            <a:ext cx="2181225"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931164" y="2704800"/>
            <a:ext cx="2181226" cy="1465409"/>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936435" y="270813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3501519"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3501518"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6037715"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6037714"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3" name="Group 2"/>
          <p:cNvGrpSpPr/>
          <p:nvPr userDrawn="1"/>
        </p:nvGrpSpPr>
        <p:grpSpPr>
          <a:xfrm>
            <a:off x="3315942" y="1030778"/>
            <a:ext cx="2541976" cy="3441470"/>
            <a:chOff x="3315942" y="884475"/>
            <a:chExt cx="2541976" cy="3868499"/>
          </a:xfrm>
        </p:grpSpPr>
        <p:cxnSp>
          <p:nvCxnSpPr>
            <p:cNvPr id="30" name="Straight Connector 29"/>
            <p:cNvCxnSpPr/>
            <p:nvPr/>
          </p:nvCxnSpPr>
          <p:spPr>
            <a:xfrm>
              <a:off x="5857918"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15942"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2928802920"/>
      </p:ext>
    </p:extLst>
  </p:cSld>
  <p:clrMapOvr>
    <a:masterClrMapping/>
  </p:clrMapOvr>
  <p:transition spd="slow">
    <p:push dir="u"/>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396875" y="826718"/>
            <a:ext cx="8229600" cy="3664320"/>
          </a:xfrm>
        </p:spPr>
        <p:txBody>
          <a:bodyPr>
            <a:normAutofit/>
          </a:bodyPr>
          <a:lstStyle>
            <a:lvl1pPr>
              <a:lnSpc>
                <a:spcPct val="100000"/>
              </a:lnSpc>
              <a:defRPr sz="1400" b="0">
                <a:solidFill>
                  <a:schemeClr val="tx1">
                    <a:lumMod val="50000"/>
                    <a:lumOff val="50000"/>
                  </a:schemeClr>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8" name="Picture 7"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5010559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2954190"/>
            <a:ext cx="1772892" cy="1465409"/>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2580035"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2580034"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4752976"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4752975"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21" name="Text Placeholder 7"/>
          <p:cNvSpPr>
            <a:spLocks noGrp="1"/>
          </p:cNvSpPr>
          <p:nvPr>
            <p:ph type="body" idx="18"/>
          </p:nvPr>
        </p:nvSpPr>
        <p:spPr>
          <a:xfrm>
            <a:off x="6924677"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4" name="Text Placeholder 8"/>
          <p:cNvSpPr>
            <a:spLocks noGrp="1"/>
          </p:cNvSpPr>
          <p:nvPr>
            <p:ph type="body" idx="19"/>
          </p:nvPr>
        </p:nvSpPr>
        <p:spPr>
          <a:xfrm>
            <a:off x="6924676"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28" name="Group 27"/>
          <p:cNvGrpSpPr/>
          <p:nvPr userDrawn="1"/>
        </p:nvGrpSpPr>
        <p:grpSpPr>
          <a:xfrm>
            <a:off x="2379306" y="884475"/>
            <a:ext cx="4340765" cy="3868499"/>
            <a:chOff x="2474556" y="545761"/>
            <a:chExt cx="4340765" cy="2376529"/>
          </a:xfrm>
        </p:grpSpPr>
        <p:cxnSp>
          <p:nvCxnSpPr>
            <p:cNvPr id="29" name="Straight Connector 28"/>
            <p:cNvCxnSpPr/>
            <p:nvPr/>
          </p:nvCxnSpPr>
          <p:spPr>
            <a:xfrm>
              <a:off x="6815321"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4674"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474556"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2" name="Rectangle 2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3434180331"/>
      </p:ext>
    </p:extLst>
  </p:cSld>
  <p:clrMapOvr>
    <a:masterClrMapping/>
  </p:clrMapOvr>
  <p:transition spd="slow">
    <p:push dir="u"/>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23" name="Text Placeholder 5"/>
          <p:cNvSpPr>
            <a:spLocks noGrp="1"/>
          </p:cNvSpPr>
          <p:nvPr>
            <p:ph type="body" sz="quarter" idx="14" hasCustomPrompt="1"/>
          </p:nvPr>
        </p:nvSpPr>
        <p:spPr>
          <a:xfrm>
            <a:off x="398808"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7" name="Text Placeholder 5"/>
          <p:cNvSpPr>
            <a:spLocks noGrp="1"/>
          </p:cNvSpPr>
          <p:nvPr>
            <p:ph type="body" sz="quarter" idx="15" hasCustomPrompt="1"/>
          </p:nvPr>
        </p:nvSpPr>
        <p:spPr>
          <a:xfrm>
            <a:off x="2132181"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2" name="Text Placeholder 5"/>
          <p:cNvSpPr>
            <a:spLocks noGrp="1"/>
          </p:cNvSpPr>
          <p:nvPr>
            <p:ph type="body" sz="quarter" idx="16" hasCustomPrompt="1"/>
          </p:nvPr>
        </p:nvSpPr>
        <p:spPr>
          <a:xfrm>
            <a:off x="3865554"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4" name="Text Placeholder 5"/>
          <p:cNvSpPr>
            <a:spLocks noGrp="1"/>
          </p:cNvSpPr>
          <p:nvPr>
            <p:ph type="body" sz="quarter" idx="17" hasCustomPrompt="1"/>
          </p:nvPr>
        </p:nvSpPr>
        <p:spPr>
          <a:xfrm>
            <a:off x="5598927"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5" name="Text Placeholder 5"/>
          <p:cNvSpPr>
            <a:spLocks noGrp="1"/>
          </p:cNvSpPr>
          <p:nvPr>
            <p:ph type="body" sz="quarter" idx="18" hasCustomPrompt="1"/>
          </p:nvPr>
        </p:nvSpPr>
        <p:spPr>
          <a:xfrm>
            <a:off x="7332300"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grpSp>
        <p:nvGrpSpPr>
          <p:cNvPr id="4" name="Group 3"/>
          <p:cNvGrpSpPr/>
          <p:nvPr userDrawn="1"/>
        </p:nvGrpSpPr>
        <p:grpSpPr>
          <a:xfrm>
            <a:off x="1967756" y="1661437"/>
            <a:ext cx="5208694" cy="2802190"/>
            <a:chOff x="1967756" y="2312451"/>
            <a:chExt cx="5208694" cy="2151176"/>
          </a:xfrm>
        </p:grpSpPr>
        <p:cxnSp>
          <p:nvCxnSpPr>
            <p:cNvPr id="36" name="Straight Connector 35"/>
            <p:cNvCxnSpPr/>
            <p:nvPr userDrawn="1"/>
          </p:nvCxnSpPr>
          <p:spPr>
            <a:xfrm>
              <a:off x="1967756"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7" name="Straight Connector 36"/>
            <p:cNvCxnSpPr/>
            <p:nvPr userDrawn="1"/>
          </p:nvCxnSpPr>
          <p:spPr>
            <a:xfrm>
              <a:off x="370173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8" name="Straight Connector 37"/>
            <p:cNvCxnSpPr/>
            <p:nvPr userDrawn="1"/>
          </p:nvCxnSpPr>
          <p:spPr>
            <a:xfrm>
              <a:off x="5435703"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9" name="Straight Connector 38"/>
            <p:cNvCxnSpPr/>
            <p:nvPr userDrawn="1"/>
          </p:nvCxnSpPr>
          <p:spPr>
            <a:xfrm>
              <a:off x="717645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40" name="Text Placeholder 7"/>
          <p:cNvSpPr>
            <a:spLocks noGrp="1"/>
          </p:cNvSpPr>
          <p:nvPr>
            <p:ph type="body" idx="19"/>
          </p:nvPr>
        </p:nvSpPr>
        <p:spPr>
          <a:xfrm>
            <a:off x="21260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1" name="Text Placeholder 7"/>
          <p:cNvSpPr>
            <a:spLocks noGrp="1"/>
          </p:cNvSpPr>
          <p:nvPr>
            <p:ph type="body" idx="20"/>
          </p:nvPr>
        </p:nvSpPr>
        <p:spPr>
          <a:xfrm>
            <a:off x="38667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2" name="Text Placeholder 7"/>
          <p:cNvSpPr>
            <a:spLocks noGrp="1"/>
          </p:cNvSpPr>
          <p:nvPr>
            <p:ph type="body" idx="21"/>
          </p:nvPr>
        </p:nvSpPr>
        <p:spPr>
          <a:xfrm>
            <a:off x="55939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3" name="Text Placeholder 7"/>
          <p:cNvSpPr>
            <a:spLocks noGrp="1"/>
          </p:cNvSpPr>
          <p:nvPr>
            <p:ph type="body" idx="22"/>
          </p:nvPr>
        </p:nvSpPr>
        <p:spPr>
          <a:xfrm>
            <a:off x="732792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Tree>
    <p:extLst>
      <p:ext uri="{BB962C8B-B14F-4D97-AF65-F5344CB8AC3E}">
        <p14:creationId xmlns:p14="http://schemas.microsoft.com/office/powerpoint/2010/main" val="2949597189"/>
      </p:ext>
    </p:extLst>
  </p:cSld>
  <p:clrMapOvr>
    <a:masterClrMapping/>
  </p:clrMapOvr>
  <p:transition spd="slow">
    <p:push dir="u"/>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Linear Proces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6" name="Text Placeholder 8"/>
          <p:cNvSpPr>
            <a:spLocks noGrp="1"/>
          </p:cNvSpPr>
          <p:nvPr>
            <p:ph type="body" idx="10"/>
          </p:nvPr>
        </p:nvSpPr>
        <p:spPr>
          <a:xfrm>
            <a:off x="399921" y="2401740"/>
            <a:ext cx="2468218" cy="2141685"/>
          </a:xfrm>
        </p:spPr>
        <p:txBody>
          <a:bodyPr>
            <a:noAutofit/>
          </a:bodyPr>
          <a:lstStyle>
            <a:lvl1pPr marL="228600" indent="-228600">
              <a:lnSpc>
                <a:spcPct val="100000"/>
              </a:lnSpc>
              <a:buClr>
                <a:schemeClr val="accent4">
                  <a:lumMod val="75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85775" y="1274868"/>
            <a:ext cx="238125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3" name="Rectangle 22"/>
          <p:cNvSpPr/>
          <p:nvPr userDrawn="1"/>
        </p:nvSpPr>
        <p:spPr>
          <a:xfrm>
            <a:off x="3448049" y="1274868"/>
            <a:ext cx="238125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2" name="Rectangle 31"/>
          <p:cNvSpPr/>
          <p:nvPr userDrawn="1"/>
        </p:nvSpPr>
        <p:spPr>
          <a:xfrm>
            <a:off x="6410325" y="1274868"/>
            <a:ext cx="2381250" cy="914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40" name="Group 39"/>
          <p:cNvGrpSpPr/>
          <p:nvPr userDrawn="1"/>
        </p:nvGrpSpPr>
        <p:grpSpPr>
          <a:xfrm>
            <a:off x="2971670" y="1565079"/>
            <a:ext cx="361287" cy="361287"/>
            <a:chOff x="1927720" y="2313283"/>
            <a:chExt cx="361287" cy="361287"/>
          </a:xfrm>
        </p:grpSpPr>
        <p:sp>
          <p:nvSpPr>
            <p:cNvPr id="41" name="Oval 40"/>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2" name="Chevron 41"/>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grpSp>
        <p:nvGrpSpPr>
          <p:cNvPr id="43" name="Group 42"/>
          <p:cNvGrpSpPr/>
          <p:nvPr userDrawn="1"/>
        </p:nvGrpSpPr>
        <p:grpSpPr>
          <a:xfrm>
            <a:off x="5937206" y="1565079"/>
            <a:ext cx="361287" cy="361287"/>
            <a:chOff x="1927720" y="2313283"/>
            <a:chExt cx="361287" cy="361287"/>
          </a:xfrm>
        </p:grpSpPr>
        <p:sp>
          <p:nvSpPr>
            <p:cNvPr id="44" name="Oval 43"/>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5" name="Chevron 44"/>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sp>
        <p:nvSpPr>
          <p:cNvPr id="25" name="Text Placeholder 7"/>
          <p:cNvSpPr>
            <a:spLocks noGrp="1"/>
          </p:cNvSpPr>
          <p:nvPr>
            <p:ph type="body" idx="1"/>
          </p:nvPr>
        </p:nvSpPr>
        <p:spPr>
          <a:xfrm>
            <a:off x="485775"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5" name="Text Placeholder 7"/>
          <p:cNvSpPr>
            <a:spLocks noGrp="1"/>
          </p:cNvSpPr>
          <p:nvPr>
            <p:ph type="body" idx="12"/>
          </p:nvPr>
        </p:nvSpPr>
        <p:spPr>
          <a:xfrm>
            <a:off x="3448049"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8" name="Text Placeholder 7"/>
          <p:cNvSpPr>
            <a:spLocks noGrp="1"/>
          </p:cNvSpPr>
          <p:nvPr>
            <p:ph type="body" idx="15"/>
          </p:nvPr>
        </p:nvSpPr>
        <p:spPr>
          <a:xfrm>
            <a:off x="6410325" y="1545645"/>
            <a:ext cx="2381249"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46" name="Text Placeholder 8"/>
          <p:cNvSpPr>
            <a:spLocks noGrp="1"/>
          </p:cNvSpPr>
          <p:nvPr>
            <p:ph type="body" idx="16"/>
          </p:nvPr>
        </p:nvSpPr>
        <p:spPr>
          <a:xfrm>
            <a:off x="3362325" y="2401740"/>
            <a:ext cx="2468218" cy="2141685"/>
          </a:xfrm>
        </p:spPr>
        <p:txBody>
          <a:bodyPr>
            <a:noAutofit/>
          </a:bodyPr>
          <a:lstStyle>
            <a:lvl1pPr marL="228600" indent="-228600">
              <a:lnSpc>
                <a:spcPct val="100000"/>
              </a:lnSpc>
              <a:buClr>
                <a:schemeClr val="bg2">
                  <a:lumMod val="50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47" name="Text Placeholder 8"/>
          <p:cNvSpPr>
            <a:spLocks noGrp="1"/>
          </p:cNvSpPr>
          <p:nvPr>
            <p:ph type="body" idx="17"/>
          </p:nvPr>
        </p:nvSpPr>
        <p:spPr>
          <a:xfrm>
            <a:off x="6305550" y="2401740"/>
            <a:ext cx="2468218" cy="2141685"/>
          </a:xfrm>
        </p:spPr>
        <p:txBody>
          <a:bodyPr>
            <a:noAutofit/>
          </a:bodyPr>
          <a:lstStyle>
            <a:lvl1pPr marL="228600" indent="-228600">
              <a:lnSpc>
                <a:spcPct val="100000"/>
              </a:lnSpc>
              <a:buClr>
                <a:schemeClr val="bg2"/>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1" name="Rectangle 20"/>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1006172044"/>
      </p:ext>
    </p:extLst>
  </p:cSld>
  <p:clrMapOvr>
    <a:masterClrMapping/>
  </p:clrMapOvr>
  <p:transition spd="slow">
    <p:push dir="u"/>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24"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16" name="Title 1"/>
          <p:cNvSpPr>
            <a:spLocks noGrp="1"/>
          </p:cNvSpPr>
          <p:nvPr>
            <p:ph type="ctrTitle"/>
          </p:nvPr>
        </p:nvSpPr>
        <p:spPr>
          <a:xfrm>
            <a:off x="0" y="1751023"/>
            <a:ext cx="9144000" cy="870682"/>
          </a:xfrm>
          <a:prstGeom prst="rect">
            <a:avLst/>
          </a:prstGeom>
        </p:spPr>
        <p:txBody>
          <a:bodyPr anchor="t"/>
          <a:lstStyle>
            <a:lvl1pPr algn="ctr">
              <a:lnSpc>
                <a:spcPct val="70000"/>
              </a:lnSpc>
              <a:defRPr sz="6600" b="0" cap="all" baseline="0">
                <a:solidFill>
                  <a:schemeClr val="bg2"/>
                </a:solidFill>
                <a:effectLst/>
                <a:latin typeface="Tw Cen MT" panose="020B0602020104020603" pitchFamily="34" charset="0"/>
              </a:defRPr>
            </a:lvl1pPr>
          </a:lstStyle>
          <a:p>
            <a:r>
              <a:rPr lang="en-US" dirty="0"/>
              <a:t>Click </a:t>
            </a:r>
          </a:p>
        </p:txBody>
      </p:sp>
      <p:sp>
        <p:nvSpPr>
          <p:cNvPr id="17" name="Subtitle 2"/>
          <p:cNvSpPr>
            <a:spLocks noGrp="1"/>
          </p:cNvSpPr>
          <p:nvPr>
            <p:ph type="subTitle" idx="1"/>
          </p:nvPr>
        </p:nvSpPr>
        <p:spPr>
          <a:xfrm>
            <a:off x="0" y="2621705"/>
            <a:ext cx="9144000" cy="1094487"/>
          </a:xfrm>
          <a:prstGeom prst="rect">
            <a:avLst/>
          </a:prstGeom>
        </p:spPr>
        <p:txBody>
          <a:bodyPr/>
          <a:lstStyle>
            <a:lvl1pPr marL="0" indent="0" algn="ctr" defTabSz="457200" rtl="0" eaLnBrk="1" latinLnBrk="0" hangingPunct="1">
              <a:lnSpc>
                <a:spcPct val="80000"/>
              </a:lnSpc>
              <a:spcBef>
                <a:spcPct val="0"/>
              </a:spcBef>
              <a:buNone/>
              <a:defRPr lang="en-US" sz="1600" b="0" kern="1200" spc="0" dirty="0">
                <a:solidFill>
                  <a:schemeClr val="accent5"/>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30382535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8" y="959843"/>
            <a:ext cx="7030379" cy="312650"/>
          </a:xfrm>
        </p:spPr>
        <p:txBody>
          <a:bodyPr>
            <a:noAutofit/>
          </a:bodyPr>
          <a:lstStyle>
            <a:lvl1pPr>
              <a:defRPr sz="2000" b="1" cap="all" baseline="0">
                <a:solidFill>
                  <a:schemeClr val="accent5"/>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1349871"/>
            <a:ext cx="7829360" cy="846074"/>
          </a:xfrm>
        </p:spPr>
        <p:txBody>
          <a:bodyPr>
            <a:normAutofit/>
          </a:bodyPr>
          <a:lstStyle>
            <a:lvl1pPr>
              <a:lnSpc>
                <a:spcPct val="100000"/>
              </a:lnSpc>
              <a:defRPr sz="1200" b="0">
                <a:solidFill>
                  <a:schemeClr val="tx1">
                    <a:lumMod val="65000"/>
                    <a:lumOff val="35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89804" y="26908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6" name="Text Placeholder 5"/>
          <p:cNvSpPr>
            <a:spLocks noGrp="1"/>
          </p:cNvSpPr>
          <p:nvPr>
            <p:ph type="body" sz="quarter" idx="14" hasCustomPrompt="1"/>
          </p:nvPr>
        </p:nvSpPr>
        <p:spPr>
          <a:xfrm>
            <a:off x="398808"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2" name="Text Placeholder 5"/>
          <p:cNvSpPr>
            <a:spLocks noGrp="1"/>
          </p:cNvSpPr>
          <p:nvPr>
            <p:ph type="body" sz="quarter" idx="15" hasCustomPrompt="1"/>
          </p:nvPr>
        </p:nvSpPr>
        <p:spPr>
          <a:xfrm>
            <a:off x="3048000"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3" name="Text Placeholder 5"/>
          <p:cNvSpPr>
            <a:spLocks noGrp="1"/>
          </p:cNvSpPr>
          <p:nvPr>
            <p:ph type="body" sz="quarter" idx="16" hasCustomPrompt="1"/>
          </p:nvPr>
        </p:nvSpPr>
        <p:spPr>
          <a:xfrm>
            <a:off x="5688904"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12" name="Rectangle 11"/>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14" name="Picture 13"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Tree>
    <p:extLst>
      <p:ext uri="{BB962C8B-B14F-4D97-AF65-F5344CB8AC3E}">
        <p14:creationId xmlns:p14="http://schemas.microsoft.com/office/powerpoint/2010/main" val="1290521781"/>
      </p:ext>
    </p:extLst>
  </p:cSld>
  <p:clrMapOvr>
    <a:masterClrMapping/>
  </p:clrMapOvr>
  <p:transition spd="slow">
    <p:push dir="u"/>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931164" y="2189010"/>
            <a:ext cx="2181225"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931164" y="2704800"/>
            <a:ext cx="2181226" cy="1465409"/>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936435" y="270813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3501519"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3501518"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6037715"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6037714"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3" name="Group 2"/>
          <p:cNvGrpSpPr/>
          <p:nvPr userDrawn="1"/>
        </p:nvGrpSpPr>
        <p:grpSpPr>
          <a:xfrm>
            <a:off x="3315942" y="1030778"/>
            <a:ext cx="2541976" cy="3441470"/>
            <a:chOff x="3315942" y="884475"/>
            <a:chExt cx="2541976" cy="3868499"/>
          </a:xfrm>
        </p:grpSpPr>
        <p:cxnSp>
          <p:nvCxnSpPr>
            <p:cNvPr id="30" name="Straight Connector 29"/>
            <p:cNvCxnSpPr/>
            <p:nvPr/>
          </p:nvCxnSpPr>
          <p:spPr>
            <a:xfrm>
              <a:off x="5857918"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15942"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21" name="Picture 20"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Tree>
    <p:extLst>
      <p:ext uri="{BB962C8B-B14F-4D97-AF65-F5344CB8AC3E}">
        <p14:creationId xmlns:p14="http://schemas.microsoft.com/office/powerpoint/2010/main" val="654505804"/>
      </p:ext>
    </p:extLst>
  </p:cSld>
  <p:clrMapOvr>
    <a:masterClrMapping/>
  </p:clrMapOvr>
  <p:transition spd="slow">
    <p:push dir="u"/>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2954190"/>
            <a:ext cx="1772892" cy="1465409"/>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2580035"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2580034"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4752976"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4752975"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21" name="Text Placeholder 7"/>
          <p:cNvSpPr>
            <a:spLocks noGrp="1"/>
          </p:cNvSpPr>
          <p:nvPr>
            <p:ph type="body" idx="18"/>
          </p:nvPr>
        </p:nvSpPr>
        <p:spPr>
          <a:xfrm>
            <a:off x="6924677"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4" name="Text Placeholder 8"/>
          <p:cNvSpPr>
            <a:spLocks noGrp="1"/>
          </p:cNvSpPr>
          <p:nvPr>
            <p:ph type="body" idx="19"/>
          </p:nvPr>
        </p:nvSpPr>
        <p:spPr>
          <a:xfrm>
            <a:off x="6924676"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28" name="Group 27"/>
          <p:cNvGrpSpPr/>
          <p:nvPr userDrawn="1"/>
        </p:nvGrpSpPr>
        <p:grpSpPr>
          <a:xfrm>
            <a:off x="2379306" y="884475"/>
            <a:ext cx="4340765" cy="3868499"/>
            <a:chOff x="2474556" y="545761"/>
            <a:chExt cx="4340765" cy="2376529"/>
          </a:xfrm>
        </p:grpSpPr>
        <p:cxnSp>
          <p:nvCxnSpPr>
            <p:cNvPr id="29" name="Straight Connector 28"/>
            <p:cNvCxnSpPr/>
            <p:nvPr/>
          </p:nvCxnSpPr>
          <p:spPr>
            <a:xfrm>
              <a:off x="6815321"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4674"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474556"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2" name="Rectangle 21"/>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23" name="Picture 22"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Tree>
    <p:extLst>
      <p:ext uri="{BB962C8B-B14F-4D97-AF65-F5344CB8AC3E}">
        <p14:creationId xmlns:p14="http://schemas.microsoft.com/office/powerpoint/2010/main" val="4021659222"/>
      </p:ext>
    </p:extLst>
  </p:cSld>
  <p:clrMapOvr>
    <a:masterClrMapping/>
  </p:clrMapOvr>
  <p:transition spd="slow">
    <p:push dir="u"/>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23" name="Text Placeholder 5"/>
          <p:cNvSpPr>
            <a:spLocks noGrp="1"/>
          </p:cNvSpPr>
          <p:nvPr>
            <p:ph type="body" sz="quarter" idx="14" hasCustomPrompt="1"/>
          </p:nvPr>
        </p:nvSpPr>
        <p:spPr>
          <a:xfrm>
            <a:off x="398808"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7" name="Text Placeholder 5"/>
          <p:cNvSpPr>
            <a:spLocks noGrp="1"/>
          </p:cNvSpPr>
          <p:nvPr>
            <p:ph type="body" sz="quarter" idx="15" hasCustomPrompt="1"/>
          </p:nvPr>
        </p:nvSpPr>
        <p:spPr>
          <a:xfrm>
            <a:off x="2132181"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2" name="Text Placeholder 5"/>
          <p:cNvSpPr>
            <a:spLocks noGrp="1"/>
          </p:cNvSpPr>
          <p:nvPr>
            <p:ph type="body" sz="quarter" idx="16" hasCustomPrompt="1"/>
          </p:nvPr>
        </p:nvSpPr>
        <p:spPr>
          <a:xfrm>
            <a:off x="3865554"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4" name="Text Placeholder 5"/>
          <p:cNvSpPr>
            <a:spLocks noGrp="1"/>
          </p:cNvSpPr>
          <p:nvPr>
            <p:ph type="body" sz="quarter" idx="17" hasCustomPrompt="1"/>
          </p:nvPr>
        </p:nvSpPr>
        <p:spPr>
          <a:xfrm>
            <a:off x="5598927"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5" name="Text Placeholder 5"/>
          <p:cNvSpPr>
            <a:spLocks noGrp="1"/>
          </p:cNvSpPr>
          <p:nvPr>
            <p:ph type="body" sz="quarter" idx="18" hasCustomPrompt="1"/>
          </p:nvPr>
        </p:nvSpPr>
        <p:spPr>
          <a:xfrm>
            <a:off x="7332300"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grpSp>
        <p:nvGrpSpPr>
          <p:cNvPr id="4" name="Group 3"/>
          <p:cNvGrpSpPr/>
          <p:nvPr userDrawn="1"/>
        </p:nvGrpSpPr>
        <p:grpSpPr>
          <a:xfrm>
            <a:off x="1967756" y="1661437"/>
            <a:ext cx="5208694" cy="2802190"/>
            <a:chOff x="1967756" y="2312451"/>
            <a:chExt cx="5208694" cy="2151176"/>
          </a:xfrm>
        </p:grpSpPr>
        <p:cxnSp>
          <p:nvCxnSpPr>
            <p:cNvPr id="36" name="Straight Connector 35"/>
            <p:cNvCxnSpPr/>
            <p:nvPr userDrawn="1"/>
          </p:nvCxnSpPr>
          <p:spPr>
            <a:xfrm>
              <a:off x="1967756"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7" name="Straight Connector 36"/>
            <p:cNvCxnSpPr/>
            <p:nvPr userDrawn="1"/>
          </p:nvCxnSpPr>
          <p:spPr>
            <a:xfrm>
              <a:off x="370173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8" name="Straight Connector 37"/>
            <p:cNvCxnSpPr/>
            <p:nvPr userDrawn="1"/>
          </p:nvCxnSpPr>
          <p:spPr>
            <a:xfrm>
              <a:off x="5435703"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9" name="Straight Connector 38"/>
            <p:cNvCxnSpPr/>
            <p:nvPr userDrawn="1"/>
          </p:nvCxnSpPr>
          <p:spPr>
            <a:xfrm>
              <a:off x="717645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40" name="Text Placeholder 7"/>
          <p:cNvSpPr>
            <a:spLocks noGrp="1"/>
          </p:cNvSpPr>
          <p:nvPr>
            <p:ph type="body" idx="19"/>
          </p:nvPr>
        </p:nvSpPr>
        <p:spPr>
          <a:xfrm>
            <a:off x="21260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1" name="Text Placeholder 7"/>
          <p:cNvSpPr>
            <a:spLocks noGrp="1"/>
          </p:cNvSpPr>
          <p:nvPr>
            <p:ph type="body" idx="20"/>
          </p:nvPr>
        </p:nvSpPr>
        <p:spPr>
          <a:xfrm>
            <a:off x="38667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2" name="Text Placeholder 7"/>
          <p:cNvSpPr>
            <a:spLocks noGrp="1"/>
          </p:cNvSpPr>
          <p:nvPr>
            <p:ph type="body" idx="21"/>
          </p:nvPr>
        </p:nvSpPr>
        <p:spPr>
          <a:xfrm>
            <a:off x="55939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3" name="Text Placeholder 7"/>
          <p:cNvSpPr>
            <a:spLocks noGrp="1"/>
          </p:cNvSpPr>
          <p:nvPr>
            <p:ph type="body" idx="22"/>
          </p:nvPr>
        </p:nvSpPr>
        <p:spPr>
          <a:xfrm>
            <a:off x="732792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pic>
        <p:nvPicPr>
          <p:cNvPr id="24" name="Picture 23"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Tree>
    <p:extLst>
      <p:ext uri="{BB962C8B-B14F-4D97-AF65-F5344CB8AC3E}">
        <p14:creationId xmlns:p14="http://schemas.microsoft.com/office/powerpoint/2010/main" val="889288992"/>
      </p:ext>
    </p:extLst>
  </p:cSld>
  <p:clrMapOvr>
    <a:masterClrMapping/>
  </p:clrMapOvr>
  <p:transition spd="slow">
    <p:push dir="u"/>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inear Proces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6" name="Text Placeholder 8"/>
          <p:cNvSpPr>
            <a:spLocks noGrp="1"/>
          </p:cNvSpPr>
          <p:nvPr>
            <p:ph type="body" idx="10"/>
          </p:nvPr>
        </p:nvSpPr>
        <p:spPr>
          <a:xfrm>
            <a:off x="399921" y="2401740"/>
            <a:ext cx="2468218" cy="2141685"/>
          </a:xfrm>
        </p:spPr>
        <p:txBody>
          <a:bodyPr>
            <a:noAutofit/>
          </a:bodyPr>
          <a:lstStyle>
            <a:lvl1pPr marL="228600" indent="-228600">
              <a:lnSpc>
                <a:spcPct val="100000"/>
              </a:lnSpc>
              <a:buClr>
                <a:schemeClr val="accent4">
                  <a:lumMod val="75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85775" y="1274868"/>
            <a:ext cx="238125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23" name="Rectangle 22"/>
          <p:cNvSpPr/>
          <p:nvPr userDrawn="1"/>
        </p:nvSpPr>
        <p:spPr>
          <a:xfrm>
            <a:off x="3448049" y="1274868"/>
            <a:ext cx="238125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32" name="Rectangle 31"/>
          <p:cNvSpPr/>
          <p:nvPr userDrawn="1"/>
        </p:nvSpPr>
        <p:spPr>
          <a:xfrm>
            <a:off x="6410325" y="1274868"/>
            <a:ext cx="2381250" cy="914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grpSp>
        <p:nvGrpSpPr>
          <p:cNvPr id="40" name="Group 39"/>
          <p:cNvGrpSpPr/>
          <p:nvPr userDrawn="1"/>
        </p:nvGrpSpPr>
        <p:grpSpPr>
          <a:xfrm>
            <a:off x="2971670" y="1565079"/>
            <a:ext cx="361287" cy="361287"/>
            <a:chOff x="1927720" y="2313283"/>
            <a:chExt cx="361287" cy="361287"/>
          </a:xfrm>
        </p:grpSpPr>
        <p:sp>
          <p:nvSpPr>
            <p:cNvPr id="41" name="Oval 40"/>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42" name="Chevron 41"/>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dirty="0">
                <a:solidFill>
                  <a:srgbClr val="FF0066"/>
                </a:solidFill>
              </a:endParaRPr>
            </a:p>
          </p:txBody>
        </p:sp>
      </p:grpSp>
      <p:grpSp>
        <p:nvGrpSpPr>
          <p:cNvPr id="43" name="Group 42"/>
          <p:cNvGrpSpPr/>
          <p:nvPr userDrawn="1"/>
        </p:nvGrpSpPr>
        <p:grpSpPr>
          <a:xfrm>
            <a:off x="5937206" y="1565079"/>
            <a:ext cx="361287" cy="361287"/>
            <a:chOff x="1927720" y="2313283"/>
            <a:chExt cx="361287" cy="361287"/>
          </a:xfrm>
        </p:grpSpPr>
        <p:sp>
          <p:nvSpPr>
            <p:cNvPr id="44" name="Oval 43"/>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45" name="Chevron 44"/>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dirty="0">
                <a:solidFill>
                  <a:srgbClr val="FF0066"/>
                </a:solidFill>
              </a:endParaRPr>
            </a:p>
          </p:txBody>
        </p:sp>
      </p:grpSp>
      <p:sp>
        <p:nvSpPr>
          <p:cNvPr id="25" name="Text Placeholder 7"/>
          <p:cNvSpPr>
            <a:spLocks noGrp="1"/>
          </p:cNvSpPr>
          <p:nvPr>
            <p:ph type="body" idx="1"/>
          </p:nvPr>
        </p:nvSpPr>
        <p:spPr>
          <a:xfrm>
            <a:off x="485775"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5" name="Text Placeholder 7"/>
          <p:cNvSpPr>
            <a:spLocks noGrp="1"/>
          </p:cNvSpPr>
          <p:nvPr>
            <p:ph type="body" idx="12"/>
          </p:nvPr>
        </p:nvSpPr>
        <p:spPr>
          <a:xfrm>
            <a:off x="3448049"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8" name="Text Placeholder 7"/>
          <p:cNvSpPr>
            <a:spLocks noGrp="1"/>
          </p:cNvSpPr>
          <p:nvPr>
            <p:ph type="body" idx="15"/>
          </p:nvPr>
        </p:nvSpPr>
        <p:spPr>
          <a:xfrm>
            <a:off x="6410325" y="1545645"/>
            <a:ext cx="2381249"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46" name="Text Placeholder 8"/>
          <p:cNvSpPr>
            <a:spLocks noGrp="1"/>
          </p:cNvSpPr>
          <p:nvPr>
            <p:ph type="body" idx="16"/>
          </p:nvPr>
        </p:nvSpPr>
        <p:spPr>
          <a:xfrm>
            <a:off x="3362325" y="2401740"/>
            <a:ext cx="2468218" cy="2141685"/>
          </a:xfrm>
        </p:spPr>
        <p:txBody>
          <a:bodyPr>
            <a:noAutofit/>
          </a:bodyPr>
          <a:lstStyle>
            <a:lvl1pPr marL="228600" indent="-228600">
              <a:lnSpc>
                <a:spcPct val="100000"/>
              </a:lnSpc>
              <a:buClr>
                <a:schemeClr val="bg2">
                  <a:lumMod val="50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47" name="Text Placeholder 8"/>
          <p:cNvSpPr>
            <a:spLocks noGrp="1"/>
          </p:cNvSpPr>
          <p:nvPr>
            <p:ph type="body" idx="17"/>
          </p:nvPr>
        </p:nvSpPr>
        <p:spPr>
          <a:xfrm>
            <a:off x="6305550" y="2401740"/>
            <a:ext cx="2468218" cy="2141685"/>
          </a:xfrm>
        </p:spPr>
        <p:txBody>
          <a:bodyPr>
            <a:noAutofit/>
          </a:bodyPr>
          <a:lstStyle>
            <a:lvl1pPr marL="228600" indent="-228600">
              <a:lnSpc>
                <a:spcPct val="100000"/>
              </a:lnSpc>
              <a:buClr>
                <a:schemeClr val="bg2"/>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1" name="Rectangle 20"/>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24" name="Picture 23"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Tree>
    <p:extLst>
      <p:ext uri="{BB962C8B-B14F-4D97-AF65-F5344CB8AC3E}">
        <p14:creationId xmlns:p14="http://schemas.microsoft.com/office/powerpoint/2010/main" val="33374778"/>
      </p:ext>
    </p:extLst>
  </p:cSld>
  <p:clrMapOvr>
    <a:masterClrMapping/>
  </p:clrMapOvr>
  <p:transition spd="slow">
    <p:push dir="u"/>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24"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16" name="Title 1"/>
          <p:cNvSpPr>
            <a:spLocks noGrp="1"/>
          </p:cNvSpPr>
          <p:nvPr>
            <p:ph type="ctrTitle"/>
          </p:nvPr>
        </p:nvSpPr>
        <p:spPr>
          <a:xfrm>
            <a:off x="0" y="1751023"/>
            <a:ext cx="9144000" cy="870682"/>
          </a:xfrm>
          <a:prstGeom prst="rect">
            <a:avLst/>
          </a:prstGeom>
        </p:spPr>
        <p:txBody>
          <a:bodyPr anchor="t"/>
          <a:lstStyle>
            <a:lvl1pPr algn="ctr">
              <a:lnSpc>
                <a:spcPct val="70000"/>
              </a:lnSpc>
              <a:defRPr sz="6600" b="0" cap="all" baseline="0">
                <a:solidFill>
                  <a:schemeClr val="bg2"/>
                </a:solidFill>
                <a:effectLst/>
                <a:latin typeface="Tw Cen MT" panose="020B0602020104020603" pitchFamily="34" charset="0"/>
              </a:defRPr>
            </a:lvl1pPr>
          </a:lstStyle>
          <a:p>
            <a:r>
              <a:rPr lang="en-US" dirty="0"/>
              <a:t>Click </a:t>
            </a:r>
          </a:p>
        </p:txBody>
      </p:sp>
      <p:sp>
        <p:nvSpPr>
          <p:cNvPr id="17" name="Subtitle 2"/>
          <p:cNvSpPr>
            <a:spLocks noGrp="1"/>
          </p:cNvSpPr>
          <p:nvPr>
            <p:ph type="subTitle" idx="1"/>
          </p:nvPr>
        </p:nvSpPr>
        <p:spPr>
          <a:xfrm>
            <a:off x="0" y="2621705"/>
            <a:ext cx="9144000" cy="1094487"/>
          </a:xfrm>
          <a:prstGeom prst="rect">
            <a:avLst/>
          </a:prstGeom>
        </p:spPr>
        <p:txBody>
          <a:bodyPr/>
          <a:lstStyle>
            <a:lvl1pPr marL="0" indent="0" algn="ctr" defTabSz="457200" rtl="0" eaLnBrk="1" latinLnBrk="0" hangingPunct="1">
              <a:lnSpc>
                <a:spcPct val="80000"/>
              </a:lnSpc>
              <a:spcBef>
                <a:spcPct val="0"/>
              </a:spcBef>
              <a:buNone/>
              <a:defRPr lang="en-US" sz="1600" b="0" kern="1200" spc="0" dirty="0">
                <a:solidFill>
                  <a:schemeClr val="accent5"/>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4560648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solidFill>
              </a:rPr>
              <a:pPr/>
              <a:t>‹Nr.›</a:t>
            </a:fld>
            <a:endParaRPr lang="en-US" sz="800" dirty="0">
              <a:solidFill>
                <a:schemeClr val="bg1"/>
              </a:solidFill>
            </a:endParaRPr>
          </a:p>
        </p:txBody>
      </p:sp>
      <p:sp>
        <p:nvSpPr>
          <p:cNvPr id="4" name="Title Placeholder 3"/>
          <p:cNvSpPr>
            <a:spLocks noGrp="1"/>
          </p:cNvSpPr>
          <p:nvPr>
            <p:ph type="title"/>
          </p:nvPr>
        </p:nvSpPr>
        <p:spPr>
          <a:xfrm>
            <a:off x="403077" y="188313"/>
            <a:ext cx="8229600" cy="379098"/>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356616" y="1261873"/>
            <a:ext cx="6082770" cy="2688006"/>
          </a:xfrm>
          <a:prstGeom prst="rect">
            <a:avLst/>
          </a:prstGeom>
        </p:spPr>
        <p:txBody>
          <a:bodyPr vert="horz" lIns="91440" tIns="45720" rIns="91440" bIns="45720" rtlCol="0">
            <a:noAutofit/>
          </a:bodyPr>
          <a:lstStyle/>
          <a:p>
            <a:pPr lvl="0"/>
            <a:r>
              <a:rPr lang="en-US" dirty="0"/>
              <a:t>Click to edit Master text styles</a:t>
            </a:r>
          </a:p>
          <a:p>
            <a:pPr lvl="1"/>
            <a:endParaRPr lang="en-US" dirty="0"/>
          </a:p>
        </p:txBody>
      </p:sp>
      <p:sp>
        <p:nvSpPr>
          <p:cNvPr id="9" name="TextBox 8"/>
          <p:cNvSpPr txBox="1"/>
          <p:nvPr/>
        </p:nvSpPr>
        <p:spPr>
          <a:xfrm rot="16200000">
            <a:off x="8302273" y="4177439"/>
            <a:ext cx="1287838" cy="200055"/>
          </a:xfrm>
          <a:prstGeom prst="rect">
            <a:avLst/>
          </a:prstGeom>
          <a:noFill/>
          <a:ln>
            <a:noFill/>
          </a:ln>
        </p:spPr>
        <p:txBody>
          <a:bodyPr wrap="square" rtlCol="0">
            <a:spAutoFit/>
          </a:bodyPr>
          <a:lstStyle/>
          <a:p>
            <a:r>
              <a:rPr lang="en-US" sz="700" kern="0" dirty="0">
                <a:solidFill>
                  <a:schemeClr val="bg1">
                    <a:lumMod val="65000"/>
                  </a:schemeClr>
                </a:solidFill>
                <a:effectLst/>
                <a:latin typeface="+mn-lt"/>
              </a:rPr>
              <a:t>Proprietary and Confidential </a:t>
            </a:r>
          </a:p>
        </p:txBody>
      </p:sp>
    </p:spTree>
    <p:extLst>
      <p:ext uri="{BB962C8B-B14F-4D97-AF65-F5344CB8AC3E}">
        <p14:creationId xmlns:p14="http://schemas.microsoft.com/office/powerpoint/2010/main" val="642771113"/>
      </p:ext>
    </p:extLst>
  </p:cSld>
  <p:clrMap bg1="lt1" tx1="dk1" bg2="lt2" tx2="dk2" accent1="accent1" accent2="accent2" accent3="accent3" accent4="accent4" accent5="accent5" accent6="accent6" hlink="hlink" folHlink="folHlink"/>
  <p:sldLayoutIdLst>
    <p:sldLayoutId id="2147483856" r:id="rId1"/>
    <p:sldLayoutId id="2147483862" r:id="rId2"/>
    <p:sldLayoutId id="2147483859" r:id="rId3"/>
    <p:sldLayoutId id="2147483833" r:id="rId4"/>
    <p:sldLayoutId id="2147483863" r:id="rId5"/>
    <p:sldLayoutId id="2147483860" r:id="rId6"/>
    <p:sldLayoutId id="2147483866" r:id="rId7"/>
    <p:sldLayoutId id="2147483861" r:id="rId8"/>
    <p:sldLayoutId id="2147483855" r:id="rId9"/>
    <p:sldLayoutId id="2147483867" r:id="rId10"/>
  </p:sldLayoutIdLst>
  <p:transition spd="slow">
    <p:push dir="u"/>
  </p:transition>
  <p:hf hdr="0" ftr="0" dt="0"/>
  <p:txStyles>
    <p:titleStyle>
      <a:lvl1pPr marL="0" algn="l" defTabSz="457200" rtl="0" eaLnBrk="1" latinLnBrk="0" hangingPunct="1">
        <a:lnSpc>
          <a:spcPct val="80000"/>
        </a:lnSpc>
        <a:spcBef>
          <a:spcPct val="0"/>
        </a:spcBef>
        <a:buNone/>
        <a:defRPr lang="en-US" sz="1800" b="0" kern="1200" cap="all" spc="0" baseline="0" dirty="0">
          <a:solidFill>
            <a:schemeClr val="accent5"/>
          </a:solidFill>
          <a:latin typeface="+mn-lt"/>
          <a:ea typeface="+mj-ea"/>
          <a:cs typeface="+mj-cs"/>
        </a:defRPr>
      </a:lvl1pPr>
    </p:titleStyle>
    <p:bodyStyle>
      <a:lvl1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1pPr>
      <a:lvl2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6600" b="1" kern="1200" spc="-150" dirty="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solidFill>
              </a:rPr>
              <a:pPr/>
              <a:t>‹Nr.›</a:t>
            </a:fld>
            <a:endParaRPr lang="en-US" sz="800">
              <a:solidFill>
                <a:schemeClr val="bg1"/>
              </a:solidFill>
            </a:endParaRPr>
          </a:p>
        </p:txBody>
      </p:sp>
      <p:sp>
        <p:nvSpPr>
          <p:cNvPr id="4" name="Title Placeholder 3"/>
          <p:cNvSpPr>
            <a:spLocks noGrp="1"/>
          </p:cNvSpPr>
          <p:nvPr>
            <p:ph type="title"/>
          </p:nvPr>
        </p:nvSpPr>
        <p:spPr>
          <a:xfrm>
            <a:off x="434826" y="188313"/>
            <a:ext cx="8229600" cy="379098"/>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388365" y="1261873"/>
            <a:ext cx="6082770" cy="2688006"/>
          </a:xfrm>
          <a:prstGeom prst="rect">
            <a:avLst/>
          </a:prstGeom>
        </p:spPr>
        <p:txBody>
          <a:bodyPr vert="horz" lIns="91440" tIns="45720" rIns="91440" bIns="45720" rtlCol="0">
            <a:noAutofit/>
          </a:bodyPr>
          <a:lstStyle/>
          <a:p>
            <a:pPr lvl="0"/>
            <a:r>
              <a:rPr lang="en-US" dirty="0"/>
              <a:t>Click to edit Master text styles</a:t>
            </a:r>
          </a:p>
          <a:p>
            <a:pPr lvl="1"/>
            <a:endParaRPr lang="en-US" dirty="0"/>
          </a:p>
        </p:txBody>
      </p:sp>
      <p:sp>
        <p:nvSpPr>
          <p:cNvPr id="9" name="TextBox 8"/>
          <p:cNvSpPr txBox="1"/>
          <p:nvPr/>
        </p:nvSpPr>
        <p:spPr>
          <a:xfrm rot="16200000">
            <a:off x="8302273" y="4177439"/>
            <a:ext cx="1287838" cy="200055"/>
          </a:xfrm>
          <a:prstGeom prst="rect">
            <a:avLst/>
          </a:prstGeom>
          <a:noFill/>
          <a:ln>
            <a:noFill/>
          </a:ln>
        </p:spPr>
        <p:txBody>
          <a:bodyPr wrap="square" rtlCol="0">
            <a:spAutoFit/>
          </a:bodyPr>
          <a:lstStyle/>
          <a:p>
            <a:r>
              <a:rPr lang="en-US" sz="700" kern="0" dirty="0">
                <a:solidFill>
                  <a:schemeClr val="bg1">
                    <a:lumMod val="65000"/>
                  </a:schemeClr>
                </a:solidFill>
                <a:effectLst/>
                <a:latin typeface="+mn-lt"/>
              </a:rPr>
              <a:t>Proprietary and Confidential </a:t>
            </a:r>
          </a:p>
        </p:txBody>
      </p:sp>
    </p:spTree>
    <p:extLst>
      <p:ext uri="{BB962C8B-B14F-4D97-AF65-F5344CB8AC3E}">
        <p14:creationId xmlns:p14="http://schemas.microsoft.com/office/powerpoint/2010/main" val="149750826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transition spd="slow">
    <p:push dir="u"/>
  </p:transition>
  <p:hf hdr="0" ftr="0" dt="0"/>
  <p:txStyles>
    <p:titleStyle>
      <a:lvl1pPr marL="0" algn="l" defTabSz="457200" rtl="0" eaLnBrk="1" latinLnBrk="0" hangingPunct="1">
        <a:lnSpc>
          <a:spcPct val="80000"/>
        </a:lnSpc>
        <a:spcBef>
          <a:spcPct val="0"/>
        </a:spcBef>
        <a:buNone/>
        <a:defRPr lang="en-US" sz="1800" b="0" kern="1200" spc="0" dirty="0">
          <a:solidFill>
            <a:srgbClr val="47C4EF"/>
          </a:solidFill>
          <a:latin typeface="+mj-lt"/>
          <a:ea typeface="+mj-ea"/>
          <a:cs typeface="+mj-cs"/>
        </a:defRPr>
      </a:lvl1pPr>
    </p:titleStyle>
    <p:bodyStyle>
      <a:lvl1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1pPr>
      <a:lvl2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6600" b="1" kern="1200" spc="-150" dirty="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solidFill>
              </a:rPr>
              <a:pPr/>
              <a:t>‹Nr.›</a:t>
            </a:fld>
            <a:endParaRPr lang="en-US" sz="800" dirty="0">
              <a:solidFill>
                <a:schemeClr val="bg1"/>
              </a:solidFill>
            </a:endParaRPr>
          </a:p>
        </p:txBody>
      </p:sp>
      <p:sp>
        <p:nvSpPr>
          <p:cNvPr id="4" name="Title Placeholder 3"/>
          <p:cNvSpPr>
            <a:spLocks noGrp="1"/>
          </p:cNvSpPr>
          <p:nvPr>
            <p:ph type="title"/>
          </p:nvPr>
        </p:nvSpPr>
        <p:spPr>
          <a:xfrm>
            <a:off x="403077" y="188313"/>
            <a:ext cx="8229600" cy="379098"/>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356616" y="1261873"/>
            <a:ext cx="6082770" cy="2688006"/>
          </a:xfrm>
          <a:prstGeom prst="rect">
            <a:avLst/>
          </a:prstGeom>
        </p:spPr>
        <p:txBody>
          <a:bodyPr vert="horz" lIns="91440" tIns="45720" rIns="91440" bIns="45720" rtlCol="0">
            <a:noAutofit/>
          </a:bodyPr>
          <a:lstStyle/>
          <a:p>
            <a:pPr lvl="0"/>
            <a:r>
              <a:rPr lang="en-US" dirty="0"/>
              <a:t>Click to edit Master text styles</a:t>
            </a:r>
          </a:p>
          <a:p>
            <a:pPr lvl="1"/>
            <a:endParaRPr lang="en-US" dirty="0"/>
          </a:p>
        </p:txBody>
      </p:sp>
      <p:sp>
        <p:nvSpPr>
          <p:cNvPr id="9" name="TextBox 8"/>
          <p:cNvSpPr txBox="1"/>
          <p:nvPr/>
        </p:nvSpPr>
        <p:spPr>
          <a:xfrm rot="16200000">
            <a:off x="8302273" y="4177439"/>
            <a:ext cx="1287838" cy="200055"/>
          </a:xfrm>
          <a:prstGeom prst="rect">
            <a:avLst/>
          </a:prstGeom>
          <a:noFill/>
          <a:ln>
            <a:noFill/>
          </a:ln>
        </p:spPr>
        <p:txBody>
          <a:bodyPr wrap="square" rtlCol="0">
            <a:spAutoFit/>
          </a:bodyPr>
          <a:lstStyle/>
          <a:p>
            <a:r>
              <a:rPr lang="en-US" sz="700" kern="0" dirty="0">
                <a:solidFill>
                  <a:schemeClr val="bg1">
                    <a:lumMod val="65000"/>
                  </a:schemeClr>
                </a:solidFill>
                <a:effectLst/>
                <a:latin typeface="+mn-lt"/>
              </a:rPr>
              <a:t>Proprietary and Confidential </a:t>
            </a:r>
          </a:p>
        </p:txBody>
      </p:sp>
      <p:pic>
        <p:nvPicPr>
          <p:cNvPr id="10" name="Picture 4" descr="https://www.velti.com/images/footer_logo.png">
            <a:extLst>
              <a:ext uri="{FF2B5EF4-FFF2-40B4-BE49-F238E27FC236}">
                <a16:creationId xmlns:a16="http://schemas.microsoft.com/office/drawing/2014/main" id="{84E98C85-54B1-B046-9A4C-2403CD2C557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4581589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Lst>
  <p:transition spd="slow">
    <p:push dir="u"/>
  </p:transition>
  <p:hf hdr="0" ftr="0" dt="0"/>
  <p:txStyles>
    <p:titleStyle>
      <a:lvl1pPr marL="0" algn="l" defTabSz="457200" rtl="0" eaLnBrk="1" latinLnBrk="0" hangingPunct="1">
        <a:lnSpc>
          <a:spcPct val="80000"/>
        </a:lnSpc>
        <a:spcBef>
          <a:spcPct val="0"/>
        </a:spcBef>
        <a:buNone/>
        <a:defRPr lang="en-US" sz="1800" b="0" kern="1200" cap="all" spc="0" baseline="0" dirty="0">
          <a:solidFill>
            <a:schemeClr val="accent5"/>
          </a:solidFill>
          <a:latin typeface="+mn-lt"/>
          <a:ea typeface="+mj-ea"/>
          <a:cs typeface="+mj-cs"/>
        </a:defRPr>
      </a:lvl1pPr>
    </p:titleStyle>
    <p:bodyStyle>
      <a:lvl1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1pPr>
      <a:lvl2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6600" b="1" kern="1200" spc="-150" dirty="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comments" Target="../comments/commen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_Campaign%20Calendar/Kampagnenkalender_180423.xlsx" TargetMode="Externa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7">
            <a:extLst>
              <a:ext uri="{FF2B5EF4-FFF2-40B4-BE49-F238E27FC236}">
                <a16:creationId xmlns:a16="http://schemas.microsoft.com/office/drawing/2014/main" id="{F4507CFD-0C1C-F943-818F-F4BDE6969A05}"/>
              </a:ext>
            </a:extLst>
          </p:cNvPr>
          <p:cNvSpPr txBox="1">
            <a:spLocks/>
          </p:cNvSpPr>
          <p:nvPr/>
        </p:nvSpPr>
        <p:spPr>
          <a:xfrm>
            <a:off x="1704091" y="1918994"/>
            <a:ext cx="5740066" cy="788939"/>
          </a:xfrm>
          <a:prstGeom prst="rect">
            <a:avLst/>
          </a:prstGeom>
        </p:spPr>
        <p:txBody>
          <a:bodyPr vert="horz" lIns="91440" tIns="45720" rIns="91440" bIns="45720" rtlCol="0">
            <a:noAutofit/>
          </a:bodyPr>
          <a:lstStyle>
            <a:lvl1pPr marL="0" indent="0" algn="l" defTabSz="457200" rtl="0" eaLnBrk="1" latinLnBrk="0" hangingPunct="1">
              <a:lnSpc>
                <a:spcPct val="70000"/>
              </a:lnSpc>
              <a:spcBef>
                <a:spcPct val="0"/>
              </a:spcBef>
              <a:spcAft>
                <a:spcPts val="600"/>
              </a:spcAft>
              <a:buFont typeface="Wingdings" charset="2"/>
              <a:buNone/>
              <a:defRPr lang="en-US" sz="3400" b="0" kern="1200" cap="all" spc="-150" baseline="0" dirty="0">
                <a:solidFill>
                  <a:schemeClr val="bg2">
                    <a:lumMod val="50000"/>
                  </a:schemeClr>
                </a:solidFill>
                <a:effectLst/>
                <a:latin typeface="Tw Cen MT" panose="020B0602020104020603" pitchFamily="34" charset="0"/>
                <a:ea typeface="+mj-ea"/>
                <a:cs typeface="+mj-cs"/>
              </a:defRPr>
            </a:lvl1pPr>
            <a:lvl2pPr marL="0" indent="0" algn="l" defTabSz="457200" rtl="0" eaLnBrk="1" latinLnBrk="0" hangingPunct="1">
              <a:lnSpc>
                <a:spcPct val="100000"/>
              </a:lnSpc>
              <a:spcBef>
                <a:spcPts val="0"/>
              </a:spcBef>
              <a:spcAft>
                <a:spcPts val="600"/>
              </a:spcAft>
              <a:buFont typeface="Wingdings" charset="2"/>
              <a:buNone/>
              <a:defRPr lang="en-US" sz="2400" b="0" kern="1200" spc="0">
                <a:solidFill>
                  <a:srgbClr val="003399"/>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0"/>
              </a:spcBef>
              <a:spcAft>
                <a:spcPts val="600"/>
              </a:spcAft>
              <a:buClrTx/>
              <a:buSzTx/>
              <a:buFont typeface="Wingdings" charset="2"/>
              <a:buNone/>
              <a:tabLst/>
              <a:defRPr/>
            </a:pPr>
            <a:r>
              <a:rPr kumimoji="0" lang="en-US" sz="2600" b="1" i="0" u="none" strike="noStrike" kern="1200" cap="all" spc="0" normalizeH="0" baseline="0" noProof="0" dirty="0">
                <a:ln>
                  <a:noFill/>
                </a:ln>
                <a:solidFill>
                  <a:srgbClr val="1BA7DB"/>
                </a:solidFill>
                <a:effectLst/>
                <a:uLnTx/>
                <a:uFillTx/>
                <a:latin typeface="Tw Cen MT" panose="020B0602020104020603" pitchFamily="34" charset="0"/>
                <a:ea typeface="+mj-ea"/>
                <a:cs typeface="+mj-cs"/>
              </a:rPr>
              <a:t>Velti für telekom</a:t>
            </a:r>
            <a:br>
              <a:rPr kumimoji="0" lang="en-US" sz="2600" b="1" i="0" u="none" strike="noStrike" kern="1200" cap="all" spc="0" normalizeH="0" baseline="0" noProof="0" dirty="0">
                <a:ln>
                  <a:noFill/>
                </a:ln>
                <a:solidFill>
                  <a:srgbClr val="1BA7DB"/>
                </a:solidFill>
                <a:effectLst/>
                <a:uLnTx/>
                <a:uFillTx/>
                <a:latin typeface="Tw Cen MT" panose="020B0602020104020603" pitchFamily="34" charset="0"/>
                <a:ea typeface="+mj-ea"/>
                <a:cs typeface="+mj-cs"/>
              </a:rPr>
            </a:br>
            <a:r>
              <a:rPr kumimoji="0" lang="en-US" sz="2600" b="1" i="0" u="none" strike="noStrike" kern="1200" cap="all" spc="0" normalizeH="0" baseline="0" noProof="0" dirty="0">
                <a:ln>
                  <a:noFill/>
                </a:ln>
                <a:solidFill>
                  <a:srgbClr val="1BA7DB"/>
                </a:solidFill>
                <a:effectLst/>
                <a:uLnTx/>
                <a:uFillTx/>
                <a:latin typeface="Tw Cen MT" panose="020B0602020104020603" pitchFamily="34" charset="0"/>
                <a:ea typeface="+mj-ea"/>
                <a:cs typeface="+mj-cs"/>
              </a:rPr>
              <a:t>KampagnenmanagementProzess</a:t>
            </a:r>
            <a:endParaRPr kumimoji="0" lang="en-US" sz="2600" b="0" i="0" u="none" strike="noStrike" kern="1200" cap="all" spc="0" normalizeH="0" baseline="0" noProof="0" dirty="0">
              <a:ln>
                <a:noFill/>
              </a:ln>
              <a:solidFill>
                <a:srgbClr val="1BA7DB"/>
              </a:solidFill>
              <a:effectLst/>
              <a:uLnTx/>
              <a:uFillTx/>
              <a:latin typeface="Tw Cen MT" panose="020B0602020104020603" pitchFamily="34" charset="0"/>
              <a:ea typeface="+mj-ea"/>
              <a:cs typeface="+mj-cs"/>
            </a:endParaRPr>
          </a:p>
        </p:txBody>
      </p:sp>
      <p:grpSp>
        <p:nvGrpSpPr>
          <p:cNvPr id="12" name="Group 27">
            <a:extLst>
              <a:ext uri="{FF2B5EF4-FFF2-40B4-BE49-F238E27FC236}">
                <a16:creationId xmlns:a16="http://schemas.microsoft.com/office/drawing/2014/main" id="{35AA62E5-D227-9141-8052-E0E4A54DEC50}"/>
              </a:ext>
            </a:extLst>
          </p:cNvPr>
          <p:cNvGrpSpPr/>
          <p:nvPr/>
        </p:nvGrpSpPr>
        <p:grpSpPr>
          <a:xfrm>
            <a:off x="1658372" y="1841473"/>
            <a:ext cx="5817856" cy="866460"/>
            <a:chOff x="1525418" y="1184302"/>
            <a:chExt cx="4976284" cy="1061941"/>
          </a:xfrm>
          <a:solidFill>
            <a:srgbClr val="C00000"/>
          </a:solidFill>
        </p:grpSpPr>
        <p:sp>
          <p:nvSpPr>
            <p:cNvPr id="13" name="Rectangle 28">
              <a:extLst>
                <a:ext uri="{FF2B5EF4-FFF2-40B4-BE49-F238E27FC236}">
                  <a16:creationId xmlns:a16="http://schemas.microsoft.com/office/drawing/2014/main" id="{F0521FED-263A-1D4B-A447-E838C8D69DBC}"/>
                </a:ext>
              </a:extLst>
            </p:cNvPr>
            <p:cNvSpPr/>
            <p:nvPr/>
          </p:nvSpPr>
          <p:spPr>
            <a:xfrm>
              <a:off x="1525418" y="1184302"/>
              <a:ext cx="39106" cy="1061941"/>
            </a:xfrm>
            <a:prstGeom prst="rect">
              <a:avLst/>
            </a:prstGeom>
            <a:solidFill>
              <a:srgbClr val="F9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Franklin Gothic Book"/>
                <a:ea typeface="+mn-ea"/>
                <a:cs typeface="+mn-cs"/>
              </a:endParaRPr>
            </a:p>
          </p:txBody>
        </p:sp>
        <p:sp>
          <p:nvSpPr>
            <p:cNvPr id="14" name="Rectangle 29">
              <a:extLst>
                <a:ext uri="{FF2B5EF4-FFF2-40B4-BE49-F238E27FC236}">
                  <a16:creationId xmlns:a16="http://schemas.microsoft.com/office/drawing/2014/main" id="{CE033659-2CFD-F344-AF4C-561956A67D5A}"/>
                </a:ext>
              </a:extLst>
            </p:cNvPr>
            <p:cNvSpPr/>
            <p:nvPr/>
          </p:nvSpPr>
          <p:spPr>
            <a:xfrm>
              <a:off x="6474270" y="1184302"/>
              <a:ext cx="27432" cy="1061941"/>
            </a:xfrm>
            <a:prstGeom prst="rect">
              <a:avLst/>
            </a:prstGeom>
            <a:solidFill>
              <a:srgbClr val="F9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Franklin Gothic Book"/>
                <a:ea typeface="+mn-ea"/>
                <a:cs typeface="+mn-cs"/>
              </a:endParaRPr>
            </a:p>
          </p:txBody>
        </p:sp>
      </p:grpSp>
      <p:sp>
        <p:nvSpPr>
          <p:cNvPr id="15" name="Text Placeholder 4">
            <a:extLst>
              <a:ext uri="{FF2B5EF4-FFF2-40B4-BE49-F238E27FC236}">
                <a16:creationId xmlns:a16="http://schemas.microsoft.com/office/drawing/2014/main" id="{83E61B86-0316-F944-9716-8623CE6A5AB0}"/>
              </a:ext>
            </a:extLst>
          </p:cNvPr>
          <p:cNvSpPr txBox="1">
            <a:spLocks/>
          </p:cNvSpPr>
          <p:nvPr/>
        </p:nvSpPr>
        <p:spPr>
          <a:xfrm>
            <a:off x="2165655" y="4396131"/>
            <a:ext cx="4815315" cy="656937"/>
          </a:xfrm>
          <a:prstGeom prst="rect">
            <a:avLst/>
          </a:prstGeom>
        </p:spPr>
        <p:txBody>
          <a:bodyPr vert="horz" lIns="91440" tIns="45720" rIns="91440" bIns="45720" rtlCol="0">
            <a:noAutofit/>
          </a:bodyPr>
          <a:lstStyle>
            <a:lvl1pPr marL="285750" indent="-285750" algn="l" defTabSz="457200" rtl="0" eaLnBrk="1" latinLnBrk="0" hangingPunct="1">
              <a:lnSpc>
                <a:spcPct val="100000"/>
              </a:lnSpc>
              <a:spcBef>
                <a:spcPts val="0"/>
              </a:spcBef>
              <a:spcAft>
                <a:spcPts val="600"/>
              </a:spcAft>
              <a:buFont typeface="Wingdings" panose="05000000000000000000" pitchFamily="2" charset="2"/>
              <a:buChar char=""/>
              <a:defRPr lang="en-US" sz="1800" b="0" kern="1200" spc="0">
                <a:solidFill>
                  <a:schemeClr val="bg1">
                    <a:lumMod val="50000"/>
                  </a:schemeClr>
                </a:solidFill>
                <a:latin typeface="+mn-lt"/>
                <a:ea typeface="+mn-ea"/>
                <a:cs typeface="+mn-cs"/>
              </a:defRPr>
            </a:lvl1pPr>
            <a:lvl2pPr marL="292608" indent="-292608"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tabLst/>
              <a:defRPr lang="en-US" sz="1600" b="0" kern="1200" spc="0">
                <a:solidFill>
                  <a:schemeClr val="bg1">
                    <a:lumMod val="50000"/>
                  </a:schemeClr>
                </a:solidFill>
                <a:latin typeface="+mn-lt"/>
                <a:ea typeface="+mn-ea"/>
                <a:cs typeface="+mn-cs"/>
              </a:defRPr>
            </a:lvl2pPr>
            <a:lvl3pPr marL="515938" indent="-246063"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defRPr lang="en-US" sz="1400" b="0" kern="1200" spc="0">
                <a:solidFill>
                  <a:schemeClr val="bg1">
                    <a:lumMod val="50000"/>
                  </a:schemeClr>
                </a:solidFill>
                <a:latin typeface="+mn-lt"/>
                <a:ea typeface="+mn-ea"/>
                <a:cs typeface="+mn-cs"/>
              </a:defRPr>
            </a:lvl3pPr>
            <a:lvl4pPr marL="688975" indent="-200025"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defRPr lang="en-US" sz="1200" b="0" kern="1200" spc="0">
                <a:solidFill>
                  <a:schemeClr val="bg1">
                    <a:lumMod val="50000"/>
                  </a:schemeClr>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1100" b="0" kern="1200" spc="-15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600" b="0" i="0" u="none" strike="noStrike" kern="1200" cap="none" spc="0" normalizeH="0" baseline="0" noProof="0" dirty="0">
                <a:ln>
                  <a:noFill/>
                </a:ln>
                <a:solidFill>
                  <a:prstClr val="white">
                    <a:lumMod val="50000"/>
                  </a:prstClr>
                </a:solidFill>
                <a:effectLst/>
                <a:uLnTx/>
                <a:uFillTx/>
                <a:latin typeface="Franklin Gothic Medium"/>
                <a:ea typeface="+mn-ea"/>
                <a:cs typeface="+mn-cs"/>
              </a:rPr>
              <a:t>Proprietary Notice</a:t>
            </a:r>
          </a:p>
          <a:p>
            <a:pPr marL="0" marR="0" lvl="0" indent="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600" b="0" i="0" u="none" strike="noStrike" kern="1200" cap="none" spc="0" normalizeH="0" baseline="0" noProof="0" dirty="0">
                <a:ln>
                  <a:noFill/>
                </a:ln>
                <a:solidFill>
                  <a:prstClr val="white">
                    <a:lumMod val="50000"/>
                  </a:prstClr>
                </a:solidFill>
                <a:effectLst/>
                <a:uLnTx/>
                <a:uFillTx/>
                <a:latin typeface="Franklin Gothic Book"/>
                <a:ea typeface="+mn-ea"/>
                <a:cs typeface="+mn-cs"/>
              </a:rPr>
              <a:t>This material is proprietary to Velti and Affiliates. It contains trade secrets and confidential information which is solely the property of Velti and its Affiliates. This material shall not be used, reproduced, copied, disclosed, and transmitted, in whole or in part, without the express consent of Velti. © 2020 Velti. All rights reserved.</a:t>
            </a:r>
          </a:p>
          <a:p>
            <a:pPr marL="0" marR="0" lvl="0" indent="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0" lang="en-US" sz="600" b="0" i="0" u="none" strike="noStrike" kern="1200" cap="none" spc="0" normalizeH="0" baseline="0" noProof="0" dirty="0">
              <a:ln>
                <a:noFill/>
              </a:ln>
              <a:solidFill>
                <a:prstClr val="white">
                  <a:lumMod val="50000"/>
                </a:prstClr>
              </a:solidFill>
              <a:effectLst/>
              <a:uLnTx/>
              <a:uFillTx/>
              <a:latin typeface="Franklin Gothic Book"/>
              <a:ea typeface="+mn-ea"/>
              <a:cs typeface="+mn-cs"/>
            </a:endParaRPr>
          </a:p>
        </p:txBody>
      </p:sp>
      <p:sp>
        <p:nvSpPr>
          <p:cNvPr id="16" name="Oval 15">
            <a:extLst>
              <a:ext uri="{FF2B5EF4-FFF2-40B4-BE49-F238E27FC236}">
                <a16:creationId xmlns:a16="http://schemas.microsoft.com/office/drawing/2014/main" id="{32FC0E83-8FE1-AF4F-B8F6-B8747389C858}"/>
              </a:ext>
            </a:extLst>
          </p:cNvPr>
          <p:cNvSpPr/>
          <p:nvPr/>
        </p:nvSpPr>
        <p:spPr>
          <a:xfrm>
            <a:off x="4104894" y="3045244"/>
            <a:ext cx="949038" cy="949038"/>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8" name="Picture 6">
            <a:extLst>
              <a:ext uri="{FF2B5EF4-FFF2-40B4-BE49-F238E27FC236}">
                <a16:creationId xmlns:a16="http://schemas.microsoft.com/office/drawing/2014/main" id="{53EF8D9E-2E55-F24B-AC45-2F80A0F384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36865" y="628514"/>
            <a:ext cx="1260998" cy="536941"/>
          </a:xfrm>
          <a:prstGeom prst="rect">
            <a:avLst/>
          </a:prstGeom>
        </p:spPr>
      </p:pic>
      <p:pic>
        <p:nvPicPr>
          <p:cNvPr id="10" name="Grafik 9">
            <a:extLst>
              <a:ext uri="{FF2B5EF4-FFF2-40B4-BE49-F238E27FC236}">
                <a16:creationId xmlns:a16="http://schemas.microsoft.com/office/drawing/2014/main" id="{CAE2CE3B-8392-3E4B-BC1A-AEE7C6DF8FB1}"/>
              </a:ext>
            </a:extLst>
          </p:cNvPr>
          <p:cNvPicPr>
            <a:picLocks noChangeAspect="1"/>
          </p:cNvPicPr>
          <p:nvPr/>
        </p:nvPicPr>
        <p:blipFill>
          <a:blip r:embed="rId4"/>
          <a:stretch>
            <a:fillRect/>
          </a:stretch>
        </p:blipFill>
        <p:spPr>
          <a:xfrm>
            <a:off x="4212457" y="3331166"/>
            <a:ext cx="730277" cy="358932"/>
          </a:xfrm>
          <a:prstGeom prst="rect">
            <a:avLst/>
          </a:prstGeom>
        </p:spPr>
      </p:pic>
    </p:spTree>
    <p:extLst>
      <p:ext uri="{BB962C8B-B14F-4D97-AF65-F5344CB8AC3E}">
        <p14:creationId xmlns:p14="http://schemas.microsoft.com/office/powerpoint/2010/main" val="165007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cap="all" dirty="0"/>
              <a:t>Technisches SET-UP</a:t>
            </a:r>
            <a:endParaRPr lang="de-DE" cap="all" dirty="0">
              <a:solidFill>
                <a:schemeClr val="bg2">
                  <a:lumMod val="50000"/>
                </a:schemeClr>
              </a:solidFill>
              <a:latin typeface="+mj-lt"/>
            </a:endParaRPr>
          </a:p>
        </p:txBody>
      </p:sp>
      <p:sp>
        <p:nvSpPr>
          <p:cNvPr id="24" name="Text Placeholder 4"/>
          <p:cNvSpPr>
            <a:spLocks noGrp="1"/>
          </p:cNvSpPr>
          <p:nvPr>
            <p:ph type="body" sz="quarter" idx="10"/>
          </p:nvPr>
        </p:nvSpPr>
        <p:spPr>
          <a:xfrm>
            <a:off x="428563" y="775643"/>
            <a:ext cx="5441295" cy="4044416"/>
          </a:xfrm>
        </p:spPr>
        <p:txBody>
          <a:bodyPr>
            <a:noAutofit/>
          </a:bodyPr>
          <a:lstStyle/>
          <a:p>
            <a:pPr indent="-285750" defTabSz="914400">
              <a:lnSpc>
                <a:spcPts val="1600"/>
              </a:lnSpc>
              <a:spcBef>
                <a:spcPts val="300"/>
              </a:spcBef>
              <a:spcAft>
                <a:spcPts val="1200"/>
              </a:spcAft>
              <a:buClr>
                <a:schemeClr val="bg2">
                  <a:lumMod val="75000"/>
                </a:schemeClr>
              </a:buClr>
            </a:pPr>
            <a:r>
              <a:rPr lang="de-DE" sz="1200" dirty="0">
                <a:solidFill>
                  <a:srgbClr val="F77932"/>
                </a:solidFill>
                <a:latin typeface="Franklin Gothic Medium"/>
              </a:rPr>
              <a:t>Wir verfügen über alle Anbindungen und Systemkomponenten für ein zuverlässiges und effizientes Kampagnenmanagement</a:t>
            </a:r>
          </a:p>
          <a:p>
            <a:pPr marL="285750" indent="-285750">
              <a:spcAft>
                <a:spcPts val="0"/>
              </a:spcAft>
              <a:buClr>
                <a:schemeClr val="bg1">
                  <a:lumMod val="65000"/>
                </a:schemeClr>
              </a:buClr>
              <a:buFont typeface="Wingdings" charset="2"/>
              <a:buChar char="§"/>
              <a:defRPr/>
            </a:pPr>
            <a:r>
              <a:rPr lang="de-DE" sz="1200" dirty="0">
                <a:solidFill>
                  <a:schemeClr val="tx1">
                    <a:lumMod val="65000"/>
                    <a:lumOff val="35000"/>
                  </a:schemeClr>
                </a:solidFill>
              </a:rPr>
              <a:t>Direkte Anbindung an alle relevanten Systeme:</a:t>
            </a:r>
          </a:p>
          <a:p>
            <a:pPr marL="509080" lvl="2" indent="-285750" defTabSz="457200">
              <a:spcAft>
                <a:spcPts val="0"/>
              </a:spcAft>
              <a:buClr>
                <a:schemeClr val="bg1">
                  <a:lumMod val="65000"/>
                </a:schemeClr>
              </a:buClr>
              <a:buFont typeface="Wingdings" charset="2"/>
              <a:buChar char="§"/>
              <a:defRPr/>
            </a:pPr>
            <a:r>
              <a:rPr lang="de-DE" sz="1200" dirty="0">
                <a:solidFill>
                  <a:srgbClr val="000000"/>
                </a:solidFill>
                <a:latin typeface="Franklin Gothic Medium"/>
              </a:rPr>
              <a:t>SMS-C/MMS-C </a:t>
            </a:r>
            <a:r>
              <a:rPr lang="de-DE" sz="1200" dirty="0">
                <a:solidFill>
                  <a:schemeClr val="tx1">
                    <a:lumMod val="65000"/>
                    <a:lumOff val="35000"/>
                  </a:schemeClr>
                </a:solidFill>
              </a:rPr>
              <a:t>Anbindung (MM7/MM3)</a:t>
            </a:r>
          </a:p>
          <a:p>
            <a:pPr marL="509080" lvl="2" indent="-285750" defTabSz="457200">
              <a:spcAft>
                <a:spcPts val="0"/>
              </a:spcAft>
              <a:buClr>
                <a:schemeClr val="bg1">
                  <a:lumMod val="65000"/>
                </a:schemeClr>
              </a:buClr>
              <a:buFont typeface="Wingdings" charset="2"/>
              <a:buChar char="§"/>
              <a:defRPr/>
            </a:pPr>
            <a:r>
              <a:rPr lang="de-DE" sz="1200" dirty="0">
                <a:solidFill>
                  <a:srgbClr val="000000"/>
                </a:solidFill>
                <a:latin typeface="Franklin Gothic Medium"/>
              </a:rPr>
              <a:t>File Transfer </a:t>
            </a:r>
            <a:r>
              <a:rPr lang="de-DE" sz="1200" dirty="0">
                <a:solidFill>
                  <a:schemeClr val="tx1">
                    <a:lumMod val="65000"/>
                    <a:lumOff val="35000"/>
                  </a:schemeClr>
                </a:solidFill>
              </a:rPr>
              <a:t>via SFTP (Datendrehscheibe) und SDR (Secure Data </a:t>
            </a:r>
            <a:r>
              <a:rPr lang="de-DE" sz="1200" dirty="0" err="1">
                <a:solidFill>
                  <a:schemeClr val="tx1">
                    <a:lumMod val="65000"/>
                    <a:lumOff val="35000"/>
                  </a:schemeClr>
                </a:solidFill>
              </a:rPr>
              <a:t>Room</a:t>
            </a:r>
            <a:r>
              <a:rPr lang="de-DE" sz="1200" dirty="0">
                <a:solidFill>
                  <a:schemeClr val="tx1">
                    <a:lumMod val="65000"/>
                    <a:lumOff val="35000"/>
                  </a:schemeClr>
                </a:solidFill>
              </a:rPr>
              <a:t>)</a:t>
            </a:r>
          </a:p>
          <a:p>
            <a:pPr marL="509080" lvl="2" indent="-285750" defTabSz="457200">
              <a:spcAft>
                <a:spcPts val="0"/>
              </a:spcAft>
              <a:buClr>
                <a:schemeClr val="bg1">
                  <a:lumMod val="65000"/>
                </a:schemeClr>
              </a:buClr>
              <a:buFont typeface="Wingdings" charset="2"/>
              <a:buChar char="§"/>
              <a:defRPr/>
            </a:pPr>
            <a:r>
              <a:rPr lang="de-DE" sz="1200" dirty="0">
                <a:solidFill>
                  <a:srgbClr val="000000"/>
                </a:solidFill>
                <a:latin typeface="Franklin Gothic Medium"/>
              </a:rPr>
              <a:t>DNS-Eintrag</a:t>
            </a:r>
            <a:r>
              <a:rPr lang="de-DE" sz="1200" dirty="0">
                <a:solidFill>
                  <a:schemeClr val="tx1">
                    <a:lumMod val="65000"/>
                    <a:lumOff val="35000"/>
                  </a:schemeClr>
                </a:solidFill>
              </a:rPr>
              <a:t> zum einfachen Anlegen mobiler Landingpages</a:t>
            </a:r>
          </a:p>
          <a:p>
            <a:pPr marL="509080" lvl="2" indent="-285750" defTabSz="457200">
              <a:spcAft>
                <a:spcPts val="200"/>
              </a:spcAft>
              <a:buClr>
                <a:schemeClr val="bg1">
                  <a:lumMod val="65000"/>
                </a:schemeClr>
              </a:buClr>
              <a:buFont typeface="Wingdings" charset="2"/>
              <a:buChar char="§"/>
              <a:defRPr/>
            </a:pPr>
            <a:r>
              <a:rPr lang="de-DE" sz="1200" dirty="0">
                <a:solidFill>
                  <a:srgbClr val="000000"/>
                </a:solidFill>
                <a:latin typeface="Franklin Gothic Medium"/>
              </a:rPr>
              <a:t>IP-</a:t>
            </a:r>
            <a:r>
              <a:rPr lang="de-DE" sz="1200" dirty="0" err="1">
                <a:solidFill>
                  <a:srgbClr val="000000"/>
                </a:solidFill>
                <a:latin typeface="Franklin Gothic Medium"/>
              </a:rPr>
              <a:t>to</a:t>
            </a:r>
            <a:r>
              <a:rPr lang="de-DE" sz="1200" dirty="0">
                <a:solidFill>
                  <a:srgbClr val="000000"/>
                </a:solidFill>
                <a:latin typeface="Franklin Gothic Medium"/>
              </a:rPr>
              <a:t>-MSISDN</a:t>
            </a:r>
            <a:r>
              <a:rPr lang="de-DE" sz="1200" dirty="0">
                <a:solidFill>
                  <a:schemeClr val="tx1">
                    <a:lumMod val="65000"/>
                    <a:lumOff val="35000"/>
                  </a:schemeClr>
                </a:solidFill>
              </a:rPr>
              <a:t> Schnittstelle (CRISP Plattform) </a:t>
            </a:r>
          </a:p>
          <a:p>
            <a:pPr marL="509080" lvl="2" indent="-285750" defTabSz="457200">
              <a:spcAft>
                <a:spcPts val="0"/>
              </a:spcAft>
              <a:buClr>
                <a:schemeClr val="bg1">
                  <a:lumMod val="65000"/>
                </a:schemeClr>
              </a:buClr>
              <a:buFont typeface="Wingdings" charset="2"/>
              <a:buChar char="§"/>
              <a:defRPr/>
            </a:pPr>
            <a:r>
              <a:rPr lang="de-DE" sz="1200" dirty="0">
                <a:latin typeface="+mj-lt"/>
              </a:rPr>
              <a:t>IDM</a:t>
            </a:r>
            <a:r>
              <a:rPr lang="de-DE" sz="1200" dirty="0"/>
              <a:t> </a:t>
            </a:r>
            <a:r>
              <a:rPr lang="de-DE" sz="1200" dirty="0">
                <a:solidFill>
                  <a:schemeClr val="tx1">
                    <a:lumMod val="65000"/>
                    <a:lumOff val="35000"/>
                  </a:schemeClr>
                </a:solidFill>
              </a:rPr>
              <a:t>(„Telekom Login“ Single </a:t>
            </a:r>
            <a:r>
              <a:rPr lang="de-DE" sz="1200" dirty="0" err="1">
                <a:solidFill>
                  <a:schemeClr val="tx1">
                    <a:lumMod val="65000"/>
                    <a:lumOff val="35000"/>
                  </a:schemeClr>
                </a:solidFill>
              </a:rPr>
              <a:t>Sign</a:t>
            </a:r>
            <a:r>
              <a:rPr lang="de-DE" sz="1200" dirty="0">
                <a:solidFill>
                  <a:schemeClr val="tx1">
                    <a:lumMod val="65000"/>
                    <a:lumOff val="35000"/>
                  </a:schemeClr>
                </a:solidFill>
              </a:rPr>
              <a:t> On), </a:t>
            </a:r>
          </a:p>
          <a:p>
            <a:pPr marL="509080" lvl="2" indent="-285750" defTabSz="457200">
              <a:buClr>
                <a:schemeClr val="bg1">
                  <a:lumMod val="65000"/>
                </a:schemeClr>
              </a:buClr>
              <a:buFont typeface="Wingdings" charset="2"/>
              <a:buChar char="§"/>
              <a:defRPr/>
            </a:pPr>
            <a:r>
              <a:rPr lang="de-DE" sz="1200" dirty="0">
                <a:latin typeface="+mj-lt"/>
              </a:rPr>
              <a:t>CTPS</a:t>
            </a:r>
            <a:r>
              <a:rPr lang="de-DE" sz="1200" dirty="0"/>
              <a:t> </a:t>
            </a:r>
            <a:r>
              <a:rPr lang="de-DE" sz="1200" dirty="0">
                <a:solidFill>
                  <a:schemeClr val="tx1">
                    <a:lumMod val="65000"/>
                    <a:lumOff val="35000"/>
                  </a:schemeClr>
                </a:solidFill>
              </a:rPr>
              <a:t>(</a:t>
            </a:r>
            <a:r>
              <a:rPr lang="de-DE" sz="1200" dirty="0" err="1">
                <a:solidFill>
                  <a:schemeClr val="tx1">
                    <a:lumMod val="65000"/>
                    <a:lumOff val="35000"/>
                  </a:schemeClr>
                </a:solidFill>
              </a:rPr>
              <a:t>Connected</a:t>
            </a:r>
            <a:r>
              <a:rPr lang="de-DE" sz="1200" dirty="0">
                <a:solidFill>
                  <a:schemeClr val="tx1">
                    <a:lumMod val="65000"/>
                    <a:lumOff val="35000"/>
                  </a:schemeClr>
                </a:solidFill>
              </a:rPr>
              <a:t> Touch Point Suite)</a:t>
            </a:r>
          </a:p>
          <a:p>
            <a:pPr marL="285750" indent="-285750">
              <a:spcAft>
                <a:spcPts val="300"/>
              </a:spcAft>
              <a:buClr>
                <a:schemeClr val="bg1">
                  <a:lumMod val="65000"/>
                </a:schemeClr>
              </a:buClr>
              <a:buFont typeface="Wingdings" charset="2"/>
              <a:buChar char="§"/>
              <a:defRPr/>
            </a:pPr>
            <a:r>
              <a:rPr lang="de-DE" sz="1200" dirty="0">
                <a:latin typeface="+mj-lt"/>
              </a:rPr>
              <a:t>Kampagnen-Management-Tool </a:t>
            </a:r>
            <a:r>
              <a:rPr lang="de-DE" sz="1200" dirty="0">
                <a:solidFill>
                  <a:schemeClr val="tx1">
                    <a:lumMod val="65000"/>
                    <a:lumOff val="35000"/>
                  </a:schemeClr>
                </a:solidFill>
              </a:rPr>
              <a:t>(CMT) zur übersichtlichen Darstellung </a:t>
            </a:r>
            <a:br>
              <a:rPr lang="de-DE" sz="1200" dirty="0">
                <a:solidFill>
                  <a:schemeClr val="tx1">
                    <a:lumMod val="65000"/>
                    <a:lumOff val="35000"/>
                  </a:schemeClr>
                </a:solidFill>
              </a:rPr>
            </a:br>
            <a:r>
              <a:rPr lang="de-DE" sz="1200" dirty="0">
                <a:solidFill>
                  <a:schemeClr val="tx1">
                    <a:lumMod val="65000"/>
                    <a:lumOff val="35000"/>
                  </a:schemeClr>
                </a:solidFill>
              </a:rPr>
              <a:t>des Kampagnenaufbaus und Kampagnenfreigabe</a:t>
            </a:r>
          </a:p>
          <a:p>
            <a:pPr marL="285750" indent="-285750">
              <a:spcAft>
                <a:spcPts val="300"/>
              </a:spcAft>
              <a:buClr>
                <a:schemeClr val="bg1">
                  <a:lumMod val="65000"/>
                </a:schemeClr>
              </a:buClr>
              <a:buFont typeface="Wingdings" charset="2"/>
              <a:buChar char="§"/>
              <a:defRPr/>
            </a:pPr>
            <a:r>
              <a:rPr lang="de-DE" sz="1200" dirty="0">
                <a:solidFill>
                  <a:schemeClr val="tx1">
                    <a:lumMod val="65000"/>
                    <a:lumOff val="35000"/>
                  </a:schemeClr>
                </a:solidFill>
              </a:rPr>
              <a:t>Individuelle </a:t>
            </a:r>
            <a:r>
              <a:rPr lang="de-DE" sz="1200" dirty="0">
                <a:latin typeface="+mj-lt"/>
              </a:rPr>
              <a:t>Kreation und Optimierung der Contents </a:t>
            </a:r>
            <a:r>
              <a:rPr lang="de-DE" sz="1200" dirty="0">
                <a:solidFill>
                  <a:schemeClr val="tx1">
                    <a:lumMod val="65000"/>
                    <a:lumOff val="35000"/>
                  </a:schemeClr>
                </a:solidFill>
              </a:rPr>
              <a:t>und Landingpages </a:t>
            </a:r>
            <a:br>
              <a:rPr lang="de-DE" sz="1200" dirty="0">
                <a:solidFill>
                  <a:schemeClr val="tx1">
                    <a:lumMod val="65000"/>
                    <a:lumOff val="35000"/>
                  </a:schemeClr>
                </a:solidFill>
              </a:rPr>
            </a:br>
            <a:r>
              <a:rPr lang="de-DE" sz="1200" dirty="0">
                <a:solidFill>
                  <a:schemeClr val="tx1">
                    <a:lumMod val="65000"/>
                    <a:lumOff val="35000"/>
                  </a:schemeClr>
                </a:solidFill>
              </a:rPr>
              <a:t>für alle gängigen Endgeräte</a:t>
            </a:r>
          </a:p>
          <a:p>
            <a:pPr marL="285750" indent="-285750">
              <a:spcAft>
                <a:spcPts val="300"/>
              </a:spcAft>
              <a:buClr>
                <a:schemeClr val="bg1">
                  <a:lumMod val="65000"/>
                </a:schemeClr>
              </a:buClr>
              <a:buFont typeface="Wingdings" charset="2"/>
              <a:buChar char="§"/>
              <a:defRPr/>
            </a:pPr>
            <a:r>
              <a:rPr lang="de-DE" sz="1200" dirty="0">
                <a:latin typeface="+mj-lt"/>
              </a:rPr>
              <a:t>Personalisierte</a:t>
            </a:r>
            <a:r>
              <a:rPr lang="de-DE" sz="1200" dirty="0">
                <a:solidFill>
                  <a:schemeClr val="tx1">
                    <a:lumMod val="65000"/>
                    <a:lumOff val="35000"/>
                  </a:schemeClr>
                </a:solidFill>
              </a:rPr>
              <a:t> Kundenansprache</a:t>
            </a:r>
          </a:p>
          <a:p>
            <a:pPr marL="285750" indent="-285750">
              <a:spcAft>
                <a:spcPts val="300"/>
              </a:spcAft>
              <a:buClr>
                <a:schemeClr val="bg1">
                  <a:lumMod val="65000"/>
                </a:schemeClr>
              </a:buClr>
              <a:buFont typeface="Wingdings" charset="2"/>
              <a:buChar char="§"/>
              <a:defRPr/>
            </a:pPr>
            <a:r>
              <a:rPr lang="de-DE" sz="1200" dirty="0">
                <a:latin typeface="+mj-lt"/>
              </a:rPr>
              <a:t>„</a:t>
            </a:r>
            <a:r>
              <a:rPr lang="de-DE" sz="1200" dirty="0" err="1">
                <a:latin typeface="+mj-lt"/>
              </a:rPr>
              <a:t>One</a:t>
            </a:r>
            <a:r>
              <a:rPr lang="de-DE" sz="1200" dirty="0">
                <a:latin typeface="+mj-lt"/>
              </a:rPr>
              <a:t>-Click-Aktivierung“ </a:t>
            </a:r>
            <a:r>
              <a:rPr lang="de-DE" sz="1200" dirty="0">
                <a:solidFill>
                  <a:schemeClr val="tx1">
                    <a:lumMod val="65000"/>
                    <a:lumOff val="35000"/>
                  </a:schemeClr>
                </a:solidFill>
              </a:rPr>
              <a:t>zur komfortablen Buchung von Diensten</a:t>
            </a:r>
          </a:p>
          <a:p>
            <a:pPr marL="285750" indent="-285750">
              <a:spcAft>
                <a:spcPts val="300"/>
              </a:spcAft>
              <a:buClr>
                <a:schemeClr val="bg1">
                  <a:lumMod val="65000"/>
                </a:schemeClr>
              </a:buClr>
              <a:buFont typeface="Wingdings" charset="2"/>
              <a:buChar char="§"/>
              <a:defRPr/>
            </a:pPr>
            <a:r>
              <a:rPr lang="de-DE" sz="1200" dirty="0">
                <a:latin typeface="+mj-lt"/>
              </a:rPr>
              <a:t>Gerätedatenbank </a:t>
            </a:r>
            <a:r>
              <a:rPr lang="de-DE" sz="1200" dirty="0">
                <a:solidFill>
                  <a:schemeClr val="tx1">
                    <a:lumMod val="65000"/>
                    <a:lumOff val="35000"/>
                  </a:schemeClr>
                </a:solidFill>
              </a:rPr>
              <a:t>zur Sicherstellung der optimalen Auslieferung der </a:t>
            </a:r>
            <a:br>
              <a:rPr lang="de-DE" sz="1200" dirty="0">
                <a:solidFill>
                  <a:schemeClr val="tx1">
                    <a:lumMod val="65000"/>
                    <a:lumOff val="35000"/>
                  </a:schemeClr>
                </a:solidFill>
              </a:rPr>
            </a:br>
            <a:r>
              <a:rPr lang="de-DE" sz="1200" dirty="0">
                <a:solidFill>
                  <a:schemeClr val="tx1">
                    <a:lumMod val="65000"/>
                    <a:lumOff val="35000"/>
                  </a:schemeClr>
                </a:solidFill>
              </a:rPr>
              <a:t>Inhalte für jedes Endgerät (endgerätespezifische Optimierung)</a:t>
            </a:r>
          </a:p>
          <a:p>
            <a:pPr marL="285750" indent="-285750">
              <a:spcAft>
                <a:spcPts val="300"/>
              </a:spcAft>
              <a:buClr>
                <a:schemeClr val="bg1">
                  <a:lumMod val="65000"/>
                </a:schemeClr>
              </a:buClr>
              <a:buFont typeface="Wingdings" charset="2"/>
              <a:buChar char="§"/>
              <a:defRPr/>
            </a:pPr>
            <a:r>
              <a:rPr lang="de-DE" sz="1200" dirty="0">
                <a:solidFill>
                  <a:schemeClr val="tx1">
                    <a:lumMod val="65000"/>
                    <a:lumOff val="35000"/>
                  </a:schemeClr>
                </a:solidFill>
              </a:rPr>
              <a:t>Auswertung der Zustellquote (</a:t>
            </a:r>
            <a:r>
              <a:rPr lang="de-DE" sz="1200" dirty="0" err="1">
                <a:latin typeface="+mj-lt"/>
              </a:rPr>
              <a:t>Delivery</a:t>
            </a:r>
            <a:r>
              <a:rPr lang="de-DE" sz="1200" dirty="0">
                <a:latin typeface="+mj-lt"/>
              </a:rPr>
              <a:t> </a:t>
            </a:r>
            <a:r>
              <a:rPr lang="de-DE" sz="1200" dirty="0" err="1">
                <a:latin typeface="+mj-lt"/>
              </a:rPr>
              <a:t>Notification</a:t>
            </a:r>
            <a:r>
              <a:rPr lang="de-DE" sz="1200" dirty="0">
                <a:solidFill>
                  <a:schemeClr val="tx1">
                    <a:lumMod val="65000"/>
                    <a:lumOff val="35000"/>
                  </a:schemeClr>
                </a:solidFill>
              </a:rPr>
              <a:t>)</a:t>
            </a:r>
          </a:p>
          <a:p>
            <a:pPr marL="285750" indent="-285750">
              <a:spcAft>
                <a:spcPts val="300"/>
              </a:spcAft>
              <a:buClr>
                <a:schemeClr val="bg1">
                  <a:lumMod val="65000"/>
                </a:schemeClr>
              </a:buClr>
              <a:buFont typeface="Wingdings" charset="2"/>
              <a:buChar char="§"/>
              <a:defRPr/>
            </a:pPr>
            <a:r>
              <a:rPr lang="de-DE" sz="1200" dirty="0">
                <a:latin typeface="+mj-lt"/>
              </a:rPr>
              <a:t>Kampagnenauswertung</a:t>
            </a:r>
          </a:p>
          <a:p>
            <a:pPr marL="285750" lvl="0" indent="-285750">
              <a:spcAft>
                <a:spcPts val="300"/>
              </a:spcAft>
              <a:buClr>
                <a:schemeClr val="bg1">
                  <a:lumMod val="65000"/>
                </a:schemeClr>
              </a:buClr>
              <a:buFont typeface="Wingdings" charset="2"/>
              <a:buChar char="§"/>
              <a:defRPr/>
            </a:pPr>
            <a:endParaRPr lang="de-DE" sz="1400" dirty="0">
              <a:solidFill>
                <a:srgbClr val="595959"/>
              </a:solidFill>
            </a:endParaRPr>
          </a:p>
        </p:txBody>
      </p:sp>
      <p:sp>
        <p:nvSpPr>
          <p:cNvPr id="14" name="Rectangle 19">
            <a:extLst>
              <a:ext uri="{FF2B5EF4-FFF2-40B4-BE49-F238E27FC236}">
                <a16:creationId xmlns:a16="http://schemas.microsoft.com/office/drawing/2014/main" id="{90F1AE90-17FD-C740-AEC9-B9CD28496646}"/>
              </a:ext>
            </a:extLst>
          </p:cNvPr>
          <p:cNvSpPr/>
          <p:nvPr/>
        </p:nvSpPr>
        <p:spPr>
          <a:xfrm>
            <a:off x="8779346" y="3616901"/>
            <a:ext cx="276246" cy="12608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3" name="Grafik 2">
            <a:extLst>
              <a:ext uri="{FF2B5EF4-FFF2-40B4-BE49-F238E27FC236}">
                <a16:creationId xmlns:a16="http://schemas.microsoft.com/office/drawing/2014/main" id="{68967BED-E484-BC46-BCDF-E9CE163CDFCB}"/>
              </a:ext>
            </a:extLst>
          </p:cNvPr>
          <p:cNvPicPr>
            <a:picLocks noChangeAspect="1"/>
          </p:cNvPicPr>
          <p:nvPr/>
        </p:nvPicPr>
        <p:blipFill>
          <a:blip r:embed="rId3"/>
          <a:stretch>
            <a:fillRect/>
          </a:stretch>
        </p:blipFill>
        <p:spPr>
          <a:xfrm>
            <a:off x="5869858" y="842963"/>
            <a:ext cx="2969341" cy="2195205"/>
          </a:xfrm>
          <a:prstGeom prst="rect">
            <a:avLst/>
          </a:prstGeom>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DE9E8478-2DB8-4C48-868D-0473E4CFD505}"/>
              </a:ext>
            </a:extLst>
          </p:cNvPr>
          <p:cNvPicPr>
            <a:picLocks noChangeAspect="1"/>
          </p:cNvPicPr>
          <p:nvPr/>
        </p:nvPicPr>
        <p:blipFill>
          <a:blip r:embed="rId4"/>
          <a:stretch>
            <a:fillRect/>
          </a:stretch>
        </p:blipFill>
        <p:spPr>
          <a:xfrm rot="20487001">
            <a:off x="5728356" y="1942313"/>
            <a:ext cx="3376389" cy="2770441"/>
          </a:xfrm>
          <a:prstGeom prst="rect">
            <a:avLst/>
          </a:prstGeom>
        </p:spPr>
      </p:pic>
    </p:spTree>
    <p:extLst>
      <p:ext uri="{BB962C8B-B14F-4D97-AF65-F5344CB8AC3E}">
        <p14:creationId xmlns:p14="http://schemas.microsoft.com/office/powerpoint/2010/main" val="371567980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B82A9-D573-9443-A899-A5B73163F04E}"/>
              </a:ext>
            </a:extLst>
          </p:cNvPr>
          <p:cNvSpPr>
            <a:spLocks noGrp="1"/>
          </p:cNvSpPr>
          <p:nvPr>
            <p:ph type="title"/>
          </p:nvPr>
        </p:nvSpPr>
        <p:spPr/>
        <p:txBody>
          <a:bodyPr/>
          <a:lstStyle/>
          <a:p>
            <a:r>
              <a:rPr lang="de-DE" dirty="0"/>
              <a:t>ProzessÜberblick – Kommerzielles </a:t>
            </a:r>
          </a:p>
        </p:txBody>
      </p:sp>
      <p:sp>
        <p:nvSpPr>
          <p:cNvPr id="8" name="Abgerundetes Rechteck 7">
            <a:extLst>
              <a:ext uri="{FF2B5EF4-FFF2-40B4-BE49-F238E27FC236}">
                <a16:creationId xmlns:a16="http://schemas.microsoft.com/office/drawing/2014/main" id="{E2B265F8-A78B-D447-AA24-5770F422ECBA}"/>
              </a:ext>
            </a:extLst>
          </p:cNvPr>
          <p:cNvSpPr/>
          <p:nvPr/>
        </p:nvSpPr>
        <p:spPr>
          <a:xfrm>
            <a:off x="700445" y="1031256"/>
            <a:ext cx="1764792" cy="429768"/>
          </a:xfrm>
          <a:prstGeom prst="roundRect">
            <a:avLst>
              <a:gd name="adj" fmla="val 0"/>
            </a:avLst>
          </a:prstGeom>
          <a:solidFill>
            <a:srgbClr val="DF1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t>Kampagnenmanager</a:t>
            </a:r>
          </a:p>
        </p:txBody>
      </p:sp>
      <p:sp>
        <p:nvSpPr>
          <p:cNvPr id="9" name="Abgerundetes Rechteck 8">
            <a:extLst>
              <a:ext uri="{FF2B5EF4-FFF2-40B4-BE49-F238E27FC236}">
                <a16:creationId xmlns:a16="http://schemas.microsoft.com/office/drawing/2014/main" id="{F015C704-586E-1242-9191-FB5C27D4E9F4}"/>
              </a:ext>
            </a:extLst>
          </p:cNvPr>
          <p:cNvSpPr/>
          <p:nvPr/>
        </p:nvSpPr>
        <p:spPr>
          <a:xfrm>
            <a:off x="700445" y="1757998"/>
            <a:ext cx="1764792" cy="429768"/>
          </a:xfrm>
          <a:prstGeom prst="roundRect">
            <a:avLst>
              <a:gd name="adj" fmla="val 0"/>
            </a:avLst>
          </a:prstGeom>
          <a:solidFill>
            <a:srgbClr val="DF1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a:t>Einkaufsabteilung</a:t>
            </a:r>
          </a:p>
        </p:txBody>
      </p:sp>
      <p:sp>
        <p:nvSpPr>
          <p:cNvPr id="10" name="Abgerundetes Rechteck 9">
            <a:extLst>
              <a:ext uri="{FF2B5EF4-FFF2-40B4-BE49-F238E27FC236}">
                <a16:creationId xmlns:a16="http://schemas.microsoft.com/office/drawing/2014/main" id="{81C81645-37EA-D243-B8FC-1231E726FBD1}"/>
              </a:ext>
            </a:extLst>
          </p:cNvPr>
          <p:cNvSpPr/>
          <p:nvPr/>
        </p:nvSpPr>
        <p:spPr>
          <a:xfrm>
            <a:off x="700445" y="3263408"/>
            <a:ext cx="1764792" cy="429768"/>
          </a:xfrm>
          <a:prstGeom prst="roundRect">
            <a:avLst>
              <a:gd name="adj" fmla="val 0"/>
            </a:avLst>
          </a:prstGeom>
          <a:solidFill>
            <a:srgbClr val="DF1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900"/>
              <a:t>OCIProcessEngine@telekom.de</a:t>
            </a:r>
          </a:p>
        </p:txBody>
      </p:sp>
      <p:sp>
        <p:nvSpPr>
          <p:cNvPr id="11" name="Abgerundetes Rechteck 10">
            <a:extLst>
              <a:ext uri="{FF2B5EF4-FFF2-40B4-BE49-F238E27FC236}">
                <a16:creationId xmlns:a16="http://schemas.microsoft.com/office/drawing/2014/main" id="{44AC295A-409F-0B48-B573-5FD1D984632F}"/>
              </a:ext>
            </a:extLst>
          </p:cNvPr>
          <p:cNvSpPr/>
          <p:nvPr/>
        </p:nvSpPr>
        <p:spPr>
          <a:xfrm>
            <a:off x="706840" y="4177119"/>
            <a:ext cx="1764792" cy="429768"/>
          </a:xfrm>
          <a:prstGeom prst="roundRect">
            <a:avLst>
              <a:gd name="adj" fmla="val 0"/>
            </a:avLst>
          </a:prstGeom>
          <a:solidFill>
            <a:srgbClr val="DF1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a:t>Buchhaltung</a:t>
            </a:r>
          </a:p>
        </p:txBody>
      </p:sp>
      <p:sp>
        <p:nvSpPr>
          <p:cNvPr id="12" name="Abgerundetes Rechteck 11">
            <a:extLst>
              <a:ext uri="{FF2B5EF4-FFF2-40B4-BE49-F238E27FC236}">
                <a16:creationId xmlns:a16="http://schemas.microsoft.com/office/drawing/2014/main" id="{985F0C95-49D3-F44C-8CA4-D47E05383AAE}"/>
              </a:ext>
            </a:extLst>
          </p:cNvPr>
          <p:cNvSpPr/>
          <p:nvPr/>
        </p:nvSpPr>
        <p:spPr>
          <a:xfrm>
            <a:off x="6888501" y="4313907"/>
            <a:ext cx="1566417" cy="429768"/>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a:t>Velti</a:t>
            </a:r>
          </a:p>
        </p:txBody>
      </p:sp>
      <p:sp>
        <p:nvSpPr>
          <p:cNvPr id="13" name="Abgerundetes Rechteck 12">
            <a:extLst>
              <a:ext uri="{FF2B5EF4-FFF2-40B4-BE49-F238E27FC236}">
                <a16:creationId xmlns:a16="http://schemas.microsoft.com/office/drawing/2014/main" id="{EFB6FE92-2CC3-E943-A6DD-3C9AEC70A5B4}"/>
              </a:ext>
            </a:extLst>
          </p:cNvPr>
          <p:cNvSpPr/>
          <p:nvPr/>
        </p:nvSpPr>
        <p:spPr>
          <a:xfrm>
            <a:off x="6893371" y="1251308"/>
            <a:ext cx="1566417" cy="429768"/>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a:t>Velti</a:t>
            </a:r>
          </a:p>
        </p:txBody>
      </p:sp>
      <p:sp>
        <p:nvSpPr>
          <p:cNvPr id="16" name="Oval 15">
            <a:extLst>
              <a:ext uri="{FF2B5EF4-FFF2-40B4-BE49-F238E27FC236}">
                <a16:creationId xmlns:a16="http://schemas.microsoft.com/office/drawing/2014/main" id="{DB9D837A-901F-3946-87F6-AA5CF2CB6B15}"/>
              </a:ext>
            </a:extLst>
          </p:cNvPr>
          <p:cNvSpPr>
            <a:spLocks noChangeAspect="1"/>
          </p:cNvSpPr>
          <p:nvPr/>
        </p:nvSpPr>
        <p:spPr>
          <a:xfrm>
            <a:off x="2505439" y="1069274"/>
            <a:ext cx="360000" cy="360000"/>
          </a:xfrm>
          <a:prstGeom prst="ellipse">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DF1275"/>
                </a:solidFill>
              </a:rPr>
              <a:t>1</a:t>
            </a:r>
          </a:p>
        </p:txBody>
      </p:sp>
      <p:cxnSp>
        <p:nvCxnSpPr>
          <p:cNvPr id="17" name="Gerade Verbindung mit Pfeil 16">
            <a:extLst>
              <a:ext uri="{FF2B5EF4-FFF2-40B4-BE49-F238E27FC236}">
                <a16:creationId xmlns:a16="http://schemas.microsoft.com/office/drawing/2014/main" id="{1509482A-B053-CA48-9EC1-EA8E92AAD172}"/>
              </a:ext>
            </a:extLst>
          </p:cNvPr>
          <p:cNvCxnSpPr>
            <a:cxnSpLocks/>
            <a:stCxn id="16" idx="6"/>
          </p:cNvCxnSpPr>
          <p:nvPr/>
        </p:nvCxnSpPr>
        <p:spPr>
          <a:xfrm flipV="1">
            <a:off x="2865439" y="1231702"/>
            <a:ext cx="2092717" cy="17572"/>
          </a:xfrm>
          <a:prstGeom prst="straightConnector1">
            <a:avLst/>
          </a:prstGeom>
          <a:ln w="25400">
            <a:solidFill>
              <a:srgbClr val="DF1275"/>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942C800A-246C-794B-AAC8-C94E2AFFF686}"/>
              </a:ext>
            </a:extLst>
          </p:cNvPr>
          <p:cNvSpPr>
            <a:spLocks noChangeAspect="1"/>
          </p:cNvSpPr>
          <p:nvPr/>
        </p:nvSpPr>
        <p:spPr>
          <a:xfrm>
            <a:off x="2505439" y="4237104"/>
            <a:ext cx="360000" cy="360000"/>
          </a:xfrm>
          <a:prstGeom prst="ellipse">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DF1275"/>
                </a:solidFill>
              </a:rPr>
              <a:t>8</a:t>
            </a:r>
          </a:p>
        </p:txBody>
      </p:sp>
      <p:sp>
        <p:nvSpPr>
          <p:cNvPr id="19" name="Oval 18">
            <a:extLst>
              <a:ext uri="{FF2B5EF4-FFF2-40B4-BE49-F238E27FC236}">
                <a16:creationId xmlns:a16="http://schemas.microsoft.com/office/drawing/2014/main" id="{CC57AD53-FBA2-0C40-A19B-47939C8833AA}"/>
              </a:ext>
            </a:extLst>
          </p:cNvPr>
          <p:cNvSpPr>
            <a:spLocks noChangeAspect="1"/>
          </p:cNvSpPr>
          <p:nvPr/>
        </p:nvSpPr>
        <p:spPr>
          <a:xfrm>
            <a:off x="2505439" y="3299594"/>
            <a:ext cx="360000" cy="360000"/>
          </a:xfrm>
          <a:prstGeom prst="ellipse">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DF1275"/>
                </a:solidFill>
              </a:rPr>
              <a:t>5a</a:t>
            </a:r>
          </a:p>
        </p:txBody>
      </p:sp>
      <p:sp>
        <p:nvSpPr>
          <p:cNvPr id="20" name="Oval 19">
            <a:extLst>
              <a:ext uri="{FF2B5EF4-FFF2-40B4-BE49-F238E27FC236}">
                <a16:creationId xmlns:a16="http://schemas.microsoft.com/office/drawing/2014/main" id="{687E7DEC-F2EC-5C40-9D15-77B1904B1FC4}"/>
              </a:ext>
            </a:extLst>
          </p:cNvPr>
          <p:cNvSpPr>
            <a:spLocks noChangeAspect="1"/>
          </p:cNvSpPr>
          <p:nvPr/>
        </p:nvSpPr>
        <p:spPr>
          <a:xfrm>
            <a:off x="2505439" y="1795100"/>
            <a:ext cx="360000" cy="360000"/>
          </a:xfrm>
          <a:prstGeom prst="ellipse">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dirty="0">
                <a:solidFill>
                  <a:srgbClr val="DF1275"/>
                </a:solidFill>
              </a:rPr>
              <a:t>3a</a:t>
            </a:r>
          </a:p>
        </p:txBody>
      </p:sp>
      <p:sp>
        <p:nvSpPr>
          <p:cNvPr id="21" name="Oval 20">
            <a:extLst>
              <a:ext uri="{FF2B5EF4-FFF2-40B4-BE49-F238E27FC236}">
                <a16:creationId xmlns:a16="http://schemas.microsoft.com/office/drawing/2014/main" id="{1DC5CE95-3E36-4344-BAE4-8A54E8F2AAE3}"/>
              </a:ext>
            </a:extLst>
          </p:cNvPr>
          <p:cNvSpPr>
            <a:spLocks noChangeAspect="1"/>
          </p:cNvSpPr>
          <p:nvPr/>
        </p:nvSpPr>
        <p:spPr>
          <a:xfrm>
            <a:off x="6490416" y="3914125"/>
            <a:ext cx="360000" cy="360000"/>
          </a:xfrm>
          <a:prstGeom prst="ellipse">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1BA7DB"/>
                </a:solidFill>
              </a:rPr>
              <a:t>6</a:t>
            </a:r>
          </a:p>
        </p:txBody>
      </p:sp>
      <p:sp>
        <p:nvSpPr>
          <p:cNvPr id="23" name="Oval 22">
            <a:extLst>
              <a:ext uri="{FF2B5EF4-FFF2-40B4-BE49-F238E27FC236}">
                <a16:creationId xmlns:a16="http://schemas.microsoft.com/office/drawing/2014/main" id="{A72AA4C3-6549-364A-B2E7-7FCB9E99D9CF}"/>
              </a:ext>
            </a:extLst>
          </p:cNvPr>
          <p:cNvSpPr>
            <a:spLocks noChangeAspect="1"/>
          </p:cNvSpPr>
          <p:nvPr/>
        </p:nvSpPr>
        <p:spPr>
          <a:xfrm>
            <a:off x="6490416" y="1286214"/>
            <a:ext cx="360000" cy="360000"/>
          </a:xfrm>
          <a:prstGeom prst="ellipse">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1BA7DB"/>
                </a:solidFill>
              </a:rPr>
              <a:t>2</a:t>
            </a:r>
          </a:p>
        </p:txBody>
      </p:sp>
      <p:sp>
        <p:nvSpPr>
          <p:cNvPr id="24" name="Oval 23">
            <a:extLst>
              <a:ext uri="{FF2B5EF4-FFF2-40B4-BE49-F238E27FC236}">
                <a16:creationId xmlns:a16="http://schemas.microsoft.com/office/drawing/2014/main" id="{A50DA635-09A2-5C40-AC56-6A61CFA1E4D0}"/>
              </a:ext>
            </a:extLst>
          </p:cNvPr>
          <p:cNvSpPr>
            <a:spLocks noChangeAspect="1"/>
          </p:cNvSpPr>
          <p:nvPr/>
        </p:nvSpPr>
        <p:spPr>
          <a:xfrm>
            <a:off x="6490416" y="4498438"/>
            <a:ext cx="360000" cy="360000"/>
          </a:xfrm>
          <a:prstGeom prst="ellipse">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1BA7DB"/>
                </a:solidFill>
              </a:rPr>
              <a:t>7</a:t>
            </a:r>
          </a:p>
        </p:txBody>
      </p:sp>
      <p:cxnSp>
        <p:nvCxnSpPr>
          <p:cNvPr id="26" name="Gerade Verbindung mit Pfeil 25">
            <a:extLst>
              <a:ext uri="{FF2B5EF4-FFF2-40B4-BE49-F238E27FC236}">
                <a16:creationId xmlns:a16="http://schemas.microsoft.com/office/drawing/2014/main" id="{18737B1B-3602-5F4B-B598-25C193A93E33}"/>
              </a:ext>
            </a:extLst>
          </p:cNvPr>
          <p:cNvCxnSpPr>
            <a:cxnSpLocks/>
            <a:stCxn id="24" idx="2"/>
          </p:cNvCxnSpPr>
          <p:nvPr/>
        </p:nvCxnSpPr>
        <p:spPr>
          <a:xfrm flipH="1">
            <a:off x="4587073" y="4678438"/>
            <a:ext cx="1903343" cy="0"/>
          </a:xfrm>
          <a:prstGeom prst="straightConnector1">
            <a:avLst/>
          </a:prstGeom>
          <a:ln w="25400">
            <a:solidFill>
              <a:srgbClr val="1BA7DB"/>
            </a:solidFill>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33CED6CF-FFB3-3D4F-8CBC-BBC01D9F1E3D}"/>
              </a:ext>
            </a:extLst>
          </p:cNvPr>
          <p:cNvCxnSpPr>
            <a:cxnSpLocks/>
            <a:stCxn id="23" idx="2"/>
          </p:cNvCxnSpPr>
          <p:nvPr/>
        </p:nvCxnSpPr>
        <p:spPr>
          <a:xfrm flipH="1" flipV="1">
            <a:off x="4958157" y="1465814"/>
            <a:ext cx="1532259" cy="400"/>
          </a:xfrm>
          <a:prstGeom prst="straightConnector1">
            <a:avLst/>
          </a:prstGeom>
          <a:ln w="25400">
            <a:solidFill>
              <a:srgbClr val="1BA7DB"/>
            </a:solidFill>
            <a:tailEnd type="triangle"/>
          </a:ln>
        </p:spPr>
        <p:style>
          <a:lnRef idx="2">
            <a:schemeClr val="accent1"/>
          </a:lnRef>
          <a:fillRef idx="0">
            <a:schemeClr val="accent1"/>
          </a:fillRef>
          <a:effectRef idx="1">
            <a:schemeClr val="accent1"/>
          </a:effectRef>
          <a:fontRef idx="minor">
            <a:schemeClr val="tx1"/>
          </a:fontRef>
        </p:style>
      </p:cxnSp>
      <p:cxnSp>
        <p:nvCxnSpPr>
          <p:cNvPr id="28" name="Gerade Verbindung mit Pfeil 27">
            <a:extLst>
              <a:ext uri="{FF2B5EF4-FFF2-40B4-BE49-F238E27FC236}">
                <a16:creationId xmlns:a16="http://schemas.microsoft.com/office/drawing/2014/main" id="{B916C74A-A0B3-4946-B99C-F3C5974D3097}"/>
              </a:ext>
            </a:extLst>
          </p:cNvPr>
          <p:cNvCxnSpPr>
            <a:cxnSpLocks/>
            <a:stCxn id="18" idx="6"/>
          </p:cNvCxnSpPr>
          <p:nvPr/>
        </p:nvCxnSpPr>
        <p:spPr>
          <a:xfrm>
            <a:off x="2865439" y="4417104"/>
            <a:ext cx="1717661" cy="0"/>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BBF83B79-9595-EF49-A05D-360F4D4BE2B0}"/>
              </a:ext>
            </a:extLst>
          </p:cNvPr>
          <p:cNvCxnSpPr>
            <a:cxnSpLocks/>
            <a:stCxn id="19" idx="6"/>
          </p:cNvCxnSpPr>
          <p:nvPr/>
        </p:nvCxnSpPr>
        <p:spPr>
          <a:xfrm>
            <a:off x="2865439" y="3479594"/>
            <a:ext cx="3523705" cy="2362"/>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79F60190-6199-044D-83A0-EB021400C6E3}"/>
              </a:ext>
            </a:extLst>
          </p:cNvPr>
          <p:cNvCxnSpPr>
            <a:cxnSpLocks/>
            <a:stCxn id="20" idx="6"/>
          </p:cNvCxnSpPr>
          <p:nvPr/>
        </p:nvCxnSpPr>
        <p:spPr>
          <a:xfrm flipV="1">
            <a:off x="2865439" y="1970910"/>
            <a:ext cx="2101849" cy="4190"/>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sp>
        <p:nvSpPr>
          <p:cNvPr id="32" name="Textfeld 31">
            <a:extLst>
              <a:ext uri="{FF2B5EF4-FFF2-40B4-BE49-F238E27FC236}">
                <a16:creationId xmlns:a16="http://schemas.microsoft.com/office/drawing/2014/main" id="{DDB2D59C-4FEF-EF49-8857-5B5435B554D1}"/>
              </a:ext>
            </a:extLst>
          </p:cNvPr>
          <p:cNvSpPr txBox="1"/>
          <p:nvPr/>
        </p:nvSpPr>
        <p:spPr>
          <a:xfrm>
            <a:off x="2883219" y="1001904"/>
            <a:ext cx="1954152" cy="238708"/>
          </a:xfrm>
          <a:prstGeom prst="rect">
            <a:avLst/>
          </a:prstGeom>
        </p:spPr>
        <p:txBody>
          <a:bodyPr vert="horz" wrap="none" lIns="91440" tIns="45720" rIns="91440" bIns="45720" rtlCol="0" anchor="ctr">
            <a:noAutofit/>
          </a:bodyPr>
          <a:lstStyle/>
          <a:p>
            <a:pPr algn="ctr"/>
            <a:r>
              <a:rPr lang="de-DE" sz="1200" b="0" cap="none" baseline="0">
                <a:latin typeface="+mj-lt"/>
              </a:rPr>
              <a:t>Kampagnenanfrage</a:t>
            </a:r>
          </a:p>
        </p:txBody>
      </p:sp>
      <p:sp>
        <p:nvSpPr>
          <p:cNvPr id="33" name="Textfeld 32">
            <a:extLst>
              <a:ext uri="{FF2B5EF4-FFF2-40B4-BE49-F238E27FC236}">
                <a16:creationId xmlns:a16="http://schemas.microsoft.com/office/drawing/2014/main" id="{BD5E24BE-A377-5549-B86B-D8AFF69DBA0E}"/>
              </a:ext>
            </a:extLst>
          </p:cNvPr>
          <p:cNvSpPr txBox="1"/>
          <p:nvPr/>
        </p:nvSpPr>
        <p:spPr>
          <a:xfrm>
            <a:off x="2878763" y="1739163"/>
            <a:ext cx="1954192" cy="238708"/>
          </a:xfrm>
          <a:prstGeom prst="rect">
            <a:avLst/>
          </a:prstGeom>
        </p:spPr>
        <p:txBody>
          <a:bodyPr vert="horz" wrap="none" lIns="91440" tIns="45720" rIns="91440" bIns="45720" rtlCol="0" anchor="ctr">
            <a:noAutofit/>
          </a:bodyPr>
          <a:lstStyle/>
          <a:p>
            <a:pPr algn="ctr"/>
            <a:r>
              <a:rPr lang="de-DE" sz="1200">
                <a:latin typeface="+mj-lt"/>
              </a:rPr>
              <a:t>Bestellung</a:t>
            </a:r>
          </a:p>
        </p:txBody>
      </p:sp>
      <p:sp>
        <p:nvSpPr>
          <p:cNvPr id="35" name="Textfeld 34">
            <a:extLst>
              <a:ext uri="{FF2B5EF4-FFF2-40B4-BE49-F238E27FC236}">
                <a16:creationId xmlns:a16="http://schemas.microsoft.com/office/drawing/2014/main" id="{E5B82ADF-0B15-2244-B9AE-E950F0EDFB82}"/>
              </a:ext>
            </a:extLst>
          </p:cNvPr>
          <p:cNvSpPr txBox="1"/>
          <p:nvPr/>
        </p:nvSpPr>
        <p:spPr>
          <a:xfrm>
            <a:off x="2925976" y="3247290"/>
            <a:ext cx="3403655" cy="251802"/>
          </a:xfrm>
          <a:prstGeom prst="rect">
            <a:avLst/>
          </a:prstGeom>
        </p:spPr>
        <p:txBody>
          <a:bodyPr vert="horz" wrap="none" lIns="91440" tIns="45720" rIns="91440" bIns="45720" rtlCol="0" anchor="ctr">
            <a:noAutofit/>
          </a:bodyPr>
          <a:lstStyle/>
          <a:p>
            <a:pPr algn="ctr"/>
            <a:r>
              <a:rPr lang="de-DE" sz="1200" dirty="0">
                <a:latin typeface="+mj-lt"/>
              </a:rPr>
              <a:t>Datenlieferung</a:t>
            </a:r>
          </a:p>
        </p:txBody>
      </p:sp>
      <p:sp>
        <p:nvSpPr>
          <p:cNvPr id="36" name="Textfeld 35">
            <a:extLst>
              <a:ext uri="{FF2B5EF4-FFF2-40B4-BE49-F238E27FC236}">
                <a16:creationId xmlns:a16="http://schemas.microsoft.com/office/drawing/2014/main" id="{4B87C976-49FC-4844-9F27-F2383D00FE20}"/>
              </a:ext>
            </a:extLst>
          </p:cNvPr>
          <p:cNvSpPr txBox="1"/>
          <p:nvPr/>
        </p:nvSpPr>
        <p:spPr>
          <a:xfrm>
            <a:off x="2869412" y="4177119"/>
            <a:ext cx="1615646" cy="238709"/>
          </a:xfrm>
          <a:prstGeom prst="rect">
            <a:avLst/>
          </a:prstGeom>
        </p:spPr>
        <p:txBody>
          <a:bodyPr vert="horz" wrap="none" lIns="91440" tIns="45720" rIns="91440" bIns="45720" rtlCol="0" anchor="ctr">
            <a:noAutofit/>
          </a:bodyPr>
          <a:lstStyle/>
          <a:p>
            <a:pPr algn="ctr"/>
            <a:r>
              <a:rPr lang="de-DE" sz="1200">
                <a:latin typeface="+mj-lt"/>
              </a:rPr>
              <a:t>Bezahlung</a:t>
            </a:r>
          </a:p>
        </p:txBody>
      </p:sp>
      <p:sp>
        <p:nvSpPr>
          <p:cNvPr id="37" name="Textfeld 36">
            <a:extLst>
              <a:ext uri="{FF2B5EF4-FFF2-40B4-BE49-F238E27FC236}">
                <a16:creationId xmlns:a16="http://schemas.microsoft.com/office/drawing/2014/main" id="{C55864EB-883D-9347-B392-7CA26FEEED01}"/>
              </a:ext>
            </a:extLst>
          </p:cNvPr>
          <p:cNvSpPr txBox="1"/>
          <p:nvPr/>
        </p:nvSpPr>
        <p:spPr>
          <a:xfrm>
            <a:off x="4699551" y="4419051"/>
            <a:ext cx="1767302" cy="273161"/>
          </a:xfrm>
          <a:prstGeom prst="rect">
            <a:avLst/>
          </a:prstGeom>
        </p:spPr>
        <p:txBody>
          <a:bodyPr vert="horz" wrap="none" lIns="91440" tIns="45720" rIns="91440" bIns="45720" rtlCol="0" anchor="ctr">
            <a:noAutofit/>
          </a:bodyPr>
          <a:lstStyle/>
          <a:p>
            <a:pPr indent="4763" algn="ctr"/>
            <a:r>
              <a:rPr lang="de-DE" sz="1200" dirty="0">
                <a:latin typeface="+mj-lt"/>
              </a:rPr>
              <a:t>Rechnung</a:t>
            </a:r>
          </a:p>
        </p:txBody>
      </p:sp>
      <p:sp>
        <p:nvSpPr>
          <p:cNvPr id="39" name="Textfeld 38">
            <a:extLst>
              <a:ext uri="{FF2B5EF4-FFF2-40B4-BE49-F238E27FC236}">
                <a16:creationId xmlns:a16="http://schemas.microsoft.com/office/drawing/2014/main" id="{A01076C4-BE88-0B4E-A4B4-86F709290F12}"/>
              </a:ext>
            </a:extLst>
          </p:cNvPr>
          <p:cNvSpPr txBox="1"/>
          <p:nvPr/>
        </p:nvSpPr>
        <p:spPr>
          <a:xfrm>
            <a:off x="5057248" y="1231701"/>
            <a:ext cx="1433168" cy="238708"/>
          </a:xfrm>
          <a:prstGeom prst="rect">
            <a:avLst/>
          </a:prstGeom>
        </p:spPr>
        <p:txBody>
          <a:bodyPr vert="horz" wrap="none" lIns="91440" tIns="45720" rIns="91440" bIns="45720" rtlCol="0" anchor="ctr">
            <a:noAutofit/>
          </a:bodyPr>
          <a:lstStyle/>
          <a:p>
            <a:pPr algn="ctr"/>
            <a:r>
              <a:rPr lang="de-DE" sz="1200">
                <a:latin typeface="+mj-lt"/>
              </a:rPr>
              <a:t>KVA</a:t>
            </a:r>
          </a:p>
        </p:txBody>
      </p:sp>
      <p:sp>
        <p:nvSpPr>
          <p:cNvPr id="41" name="Textfeld 40">
            <a:extLst>
              <a:ext uri="{FF2B5EF4-FFF2-40B4-BE49-F238E27FC236}">
                <a16:creationId xmlns:a16="http://schemas.microsoft.com/office/drawing/2014/main" id="{DD2ECF54-60E0-D94E-A8AB-3C986255B4C1}"/>
              </a:ext>
            </a:extLst>
          </p:cNvPr>
          <p:cNvSpPr txBox="1"/>
          <p:nvPr/>
        </p:nvSpPr>
        <p:spPr>
          <a:xfrm>
            <a:off x="2878763" y="1972882"/>
            <a:ext cx="1954193" cy="299617"/>
          </a:xfrm>
          <a:prstGeom prst="rect">
            <a:avLst/>
          </a:prstGeom>
        </p:spPr>
        <p:txBody>
          <a:bodyPr vert="horz" wrap="square" lIns="91440" tIns="45720" rIns="91440" bIns="45720" rtlCol="0" anchor="ctr">
            <a:noAutofit/>
          </a:bodyPr>
          <a:lstStyle/>
          <a:p>
            <a:endParaRPr lang="de-DE" sz="1400" b="0" cap="none" baseline="0">
              <a:latin typeface="+mn-lt"/>
            </a:endParaRPr>
          </a:p>
        </p:txBody>
      </p:sp>
      <p:sp>
        <p:nvSpPr>
          <p:cNvPr id="42" name="Textfeld 41">
            <a:extLst>
              <a:ext uri="{FF2B5EF4-FFF2-40B4-BE49-F238E27FC236}">
                <a16:creationId xmlns:a16="http://schemas.microsoft.com/office/drawing/2014/main" id="{D095776A-91BB-354B-8302-B8B1FA16A4EB}"/>
              </a:ext>
            </a:extLst>
          </p:cNvPr>
          <p:cNvSpPr txBox="1"/>
          <p:nvPr/>
        </p:nvSpPr>
        <p:spPr>
          <a:xfrm>
            <a:off x="3801574" y="2053436"/>
            <a:ext cx="0" cy="0"/>
          </a:xfrm>
          <a:prstGeom prst="rect">
            <a:avLst/>
          </a:prstGeom>
        </p:spPr>
        <p:txBody>
          <a:bodyPr vert="horz" wrap="none" lIns="91440" tIns="45720" rIns="91440" bIns="45720" rtlCol="0" anchor="ctr">
            <a:noAutofit/>
          </a:bodyPr>
          <a:lstStyle/>
          <a:p>
            <a:endParaRPr lang="de-DE" b="0" cap="none" baseline="0">
              <a:latin typeface="+mn-lt"/>
            </a:endParaRPr>
          </a:p>
        </p:txBody>
      </p:sp>
      <p:sp>
        <p:nvSpPr>
          <p:cNvPr id="43" name="Textfeld 42">
            <a:extLst>
              <a:ext uri="{FF2B5EF4-FFF2-40B4-BE49-F238E27FC236}">
                <a16:creationId xmlns:a16="http://schemas.microsoft.com/office/drawing/2014/main" id="{1566E2E8-96D8-8E42-8B9F-1339CCC70F9A}"/>
              </a:ext>
            </a:extLst>
          </p:cNvPr>
          <p:cNvSpPr txBox="1"/>
          <p:nvPr/>
        </p:nvSpPr>
        <p:spPr>
          <a:xfrm>
            <a:off x="3707231" y="2096979"/>
            <a:ext cx="0" cy="0"/>
          </a:xfrm>
          <a:prstGeom prst="rect">
            <a:avLst/>
          </a:prstGeom>
        </p:spPr>
        <p:txBody>
          <a:bodyPr vert="horz" wrap="none" lIns="91440" tIns="45720" rIns="91440" bIns="45720" rtlCol="0" anchor="ctr">
            <a:noAutofit/>
          </a:bodyPr>
          <a:lstStyle/>
          <a:p>
            <a:endParaRPr lang="de-DE" b="0" cap="none" baseline="0">
              <a:latin typeface="+mn-lt"/>
            </a:endParaRPr>
          </a:p>
        </p:txBody>
      </p:sp>
      <p:sp>
        <p:nvSpPr>
          <p:cNvPr id="44" name="Textfeld 43">
            <a:extLst>
              <a:ext uri="{FF2B5EF4-FFF2-40B4-BE49-F238E27FC236}">
                <a16:creationId xmlns:a16="http://schemas.microsoft.com/office/drawing/2014/main" id="{07F0B269-97B6-984C-A5C4-EFAD2428D214}"/>
              </a:ext>
            </a:extLst>
          </p:cNvPr>
          <p:cNvSpPr txBox="1"/>
          <p:nvPr/>
        </p:nvSpPr>
        <p:spPr>
          <a:xfrm>
            <a:off x="2891481" y="1993692"/>
            <a:ext cx="2018365" cy="237400"/>
          </a:xfrm>
          <a:prstGeom prst="rect">
            <a:avLst/>
          </a:prstGeom>
        </p:spPr>
        <p:txBody>
          <a:bodyPr vert="horz" wrap="square" lIns="91440" tIns="45720" rIns="91440" bIns="45720" rtlCol="0" anchor="ctr">
            <a:noAutofit/>
          </a:bodyPr>
          <a:lstStyle/>
          <a:p>
            <a:pPr algn="ctr">
              <a:lnSpc>
                <a:spcPts val="900"/>
              </a:lnSpc>
            </a:pPr>
            <a:r>
              <a:rPr lang="de-DE" sz="900"/>
              <a:t>(Ariba/E-Mail Alert)</a:t>
            </a:r>
            <a:endParaRPr lang="de-DE" sz="900" b="0" cap="none" baseline="0">
              <a:latin typeface="+mn-lt"/>
            </a:endParaRPr>
          </a:p>
        </p:txBody>
      </p:sp>
      <p:cxnSp>
        <p:nvCxnSpPr>
          <p:cNvPr id="45" name="Gerade Verbindung mit Pfeil 44">
            <a:extLst>
              <a:ext uri="{FF2B5EF4-FFF2-40B4-BE49-F238E27FC236}">
                <a16:creationId xmlns:a16="http://schemas.microsoft.com/office/drawing/2014/main" id="{D91CE99E-030D-DD47-AA53-93D24D3A77F1}"/>
              </a:ext>
            </a:extLst>
          </p:cNvPr>
          <p:cNvCxnSpPr>
            <a:cxnSpLocks/>
            <a:stCxn id="21" idx="2"/>
          </p:cNvCxnSpPr>
          <p:nvPr/>
        </p:nvCxnSpPr>
        <p:spPr>
          <a:xfrm flipH="1">
            <a:off x="4587073" y="4094125"/>
            <a:ext cx="1903343" cy="0"/>
          </a:xfrm>
          <a:prstGeom prst="straightConnector1">
            <a:avLst/>
          </a:prstGeom>
          <a:ln w="25400">
            <a:solidFill>
              <a:srgbClr val="1BA7DB"/>
            </a:solidFill>
            <a:tailEnd type="triangle"/>
          </a:ln>
        </p:spPr>
        <p:style>
          <a:lnRef idx="2">
            <a:schemeClr val="accent1"/>
          </a:lnRef>
          <a:fillRef idx="0">
            <a:schemeClr val="accent1"/>
          </a:fillRef>
          <a:effectRef idx="1">
            <a:schemeClr val="accent1"/>
          </a:effectRef>
          <a:fontRef idx="minor">
            <a:schemeClr val="tx1"/>
          </a:fontRef>
        </p:style>
      </p:cxnSp>
      <p:sp>
        <p:nvSpPr>
          <p:cNvPr id="46" name="Textfeld 45">
            <a:extLst>
              <a:ext uri="{FF2B5EF4-FFF2-40B4-BE49-F238E27FC236}">
                <a16:creationId xmlns:a16="http://schemas.microsoft.com/office/drawing/2014/main" id="{0B029268-564F-CA45-BD4D-C228F94B8A05}"/>
              </a:ext>
            </a:extLst>
          </p:cNvPr>
          <p:cNvSpPr txBox="1"/>
          <p:nvPr/>
        </p:nvSpPr>
        <p:spPr>
          <a:xfrm>
            <a:off x="4665439" y="3859612"/>
            <a:ext cx="1824977" cy="250605"/>
          </a:xfrm>
          <a:prstGeom prst="rect">
            <a:avLst/>
          </a:prstGeom>
        </p:spPr>
        <p:txBody>
          <a:bodyPr vert="horz" wrap="none" lIns="91440" tIns="45720" rIns="91440" bIns="45720" rtlCol="0" anchor="ctr">
            <a:noAutofit/>
          </a:bodyPr>
          <a:lstStyle/>
          <a:p>
            <a:pPr algn="ctr"/>
            <a:r>
              <a:rPr lang="de-DE" sz="1200">
                <a:latin typeface="+mj-lt"/>
              </a:rPr>
              <a:t>Lieferschein</a:t>
            </a:r>
          </a:p>
        </p:txBody>
      </p:sp>
      <p:sp>
        <p:nvSpPr>
          <p:cNvPr id="47" name="Textfeld 46">
            <a:extLst>
              <a:ext uri="{FF2B5EF4-FFF2-40B4-BE49-F238E27FC236}">
                <a16:creationId xmlns:a16="http://schemas.microsoft.com/office/drawing/2014/main" id="{EA4066A8-FF27-D34E-BFA6-BA25CDA52E5A}"/>
              </a:ext>
            </a:extLst>
          </p:cNvPr>
          <p:cNvSpPr txBox="1"/>
          <p:nvPr/>
        </p:nvSpPr>
        <p:spPr>
          <a:xfrm>
            <a:off x="5057249" y="1489489"/>
            <a:ext cx="1433168" cy="154284"/>
          </a:xfrm>
          <a:prstGeom prst="rect">
            <a:avLst/>
          </a:prstGeom>
        </p:spPr>
        <p:txBody>
          <a:bodyPr vert="horz" wrap="square" lIns="91440" tIns="45720" rIns="91440" bIns="45720" rtlCol="0" anchor="ctr">
            <a:noAutofit/>
          </a:bodyPr>
          <a:lstStyle/>
          <a:p>
            <a:pPr indent="4763" algn="ctr"/>
            <a:r>
              <a:rPr lang="de-DE" sz="900" b="0" cap="none" baseline="0" dirty="0">
                <a:latin typeface="+mn-lt"/>
              </a:rPr>
              <a:t>(easybill)</a:t>
            </a:r>
          </a:p>
        </p:txBody>
      </p:sp>
      <p:cxnSp>
        <p:nvCxnSpPr>
          <p:cNvPr id="53" name="Gerade Verbindung mit Pfeil 52">
            <a:extLst>
              <a:ext uri="{FF2B5EF4-FFF2-40B4-BE49-F238E27FC236}">
                <a16:creationId xmlns:a16="http://schemas.microsoft.com/office/drawing/2014/main" id="{12D646D4-8BA3-5A40-8B46-99E262669D72}"/>
              </a:ext>
            </a:extLst>
          </p:cNvPr>
          <p:cNvCxnSpPr>
            <a:cxnSpLocks/>
            <a:endCxn id="8" idx="1"/>
          </p:cNvCxnSpPr>
          <p:nvPr/>
        </p:nvCxnSpPr>
        <p:spPr>
          <a:xfrm flipV="1">
            <a:off x="412722" y="1246140"/>
            <a:ext cx="287723" cy="3134"/>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cxnSp>
        <p:nvCxnSpPr>
          <p:cNvPr id="54" name="Gerade Verbindung mit Pfeil 53">
            <a:extLst>
              <a:ext uri="{FF2B5EF4-FFF2-40B4-BE49-F238E27FC236}">
                <a16:creationId xmlns:a16="http://schemas.microsoft.com/office/drawing/2014/main" id="{8004CA0B-062D-0049-B480-21E666F2F0AC}"/>
              </a:ext>
            </a:extLst>
          </p:cNvPr>
          <p:cNvCxnSpPr>
            <a:cxnSpLocks/>
            <a:endCxn id="9" idx="1"/>
          </p:cNvCxnSpPr>
          <p:nvPr/>
        </p:nvCxnSpPr>
        <p:spPr>
          <a:xfrm>
            <a:off x="434153" y="1972882"/>
            <a:ext cx="266292" cy="0"/>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cxnSp>
        <p:nvCxnSpPr>
          <p:cNvPr id="55" name="Gerade Verbindung mit Pfeil 54">
            <a:extLst>
              <a:ext uri="{FF2B5EF4-FFF2-40B4-BE49-F238E27FC236}">
                <a16:creationId xmlns:a16="http://schemas.microsoft.com/office/drawing/2014/main" id="{7247083A-AC90-834F-9E2B-B30228ED20AA}"/>
              </a:ext>
            </a:extLst>
          </p:cNvPr>
          <p:cNvCxnSpPr>
            <a:cxnSpLocks/>
            <a:endCxn id="10" idx="1"/>
          </p:cNvCxnSpPr>
          <p:nvPr/>
        </p:nvCxnSpPr>
        <p:spPr>
          <a:xfrm>
            <a:off x="399043" y="3478292"/>
            <a:ext cx="301402" cy="0"/>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cxnSp>
        <p:nvCxnSpPr>
          <p:cNvPr id="56" name="Gerade Verbindung mit Pfeil 55">
            <a:extLst>
              <a:ext uri="{FF2B5EF4-FFF2-40B4-BE49-F238E27FC236}">
                <a16:creationId xmlns:a16="http://schemas.microsoft.com/office/drawing/2014/main" id="{25FC930D-04AC-6B46-AAC1-C59B1DDCD5FF}"/>
              </a:ext>
            </a:extLst>
          </p:cNvPr>
          <p:cNvCxnSpPr>
            <a:cxnSpLocks/>
            <a:endCxn id="11" idx="1"/>
          </p:cNvCxnSpPr>
          <p:nvPr/>
        </p:nvCxnSpPr>
        <p:spPr>
          <a:xfrm>
            <a:off x="423736" y="4392003"/>
            <a:ext cx="283104" cy="0"/>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sp>
        <p:nvSpPr>
          <p:cNvPr id="61" name="Textfeld 60">
            <a:extLst>
              <a:ext uri="{FF2B5EF4-FFF2-40B4-BE49-F238E27FC236}">
                <a16:creationId xmlns:a16="http://schemas.microsoft.com/office/drawing/2014/main" id="{6F322D46-37CD-A549-A8A2-75FB6D383028}"/>
              </a:ext>
            </a:extLst>
          </p:cNvPr>
          <p:cNvSpPr txBox="1"/>
          <p:nvPr/>
        </p:nvSpPr>
        <p:spPr>
          <a:xfrm>
            <a:off x="3206776" y="3582462"/>
            <a:ext cx="2565172" cy="273039"/>
          </a:xfrm>
          <a:prstGeom prst="rect">
            <a:avLst/>
          </a:prstGeom>
        </p:spPr>
        <p:txBody>
          <a:bodyPr vert="horz" wrap="square" lIns="91440" tIns="45720" rIns="91440" bIns="45720" rtlCol="0" anchor="ctr">
            <a:noAutofit/>
          </a:bodyPr>
          <a:lstStyle/>
          <a:p>
            <a:endParaRPr lang="de-DE" b="0" cap="none" baseline="0">
              <a:latin typeface="+mn-lt"/>
            </a:endParaRPr>
          </a:p>
        </p:txBody>
      </p:sp>
      <p:sp>
        <p:nvSpPr>
          <p:cNvPr id="62" name="Textfeld 61">
            <a:extLst>
              <a:ext uri="{FF2B5EF4-FFF2-40B4-BE49-F238E27FC236}">
                <a16:creationId xmlns:a16="http://schemas.microsoft.com/office/drawing/2014/main" id="{4DBD6F2A-19A9-554B-B86B-C71A6224CDC1}"/>
              </a:ext>
            </a:extLst>
          </p:cNvPr>
          <p:cNvSpPr txBox="1"/>
          <p:nvPr/>
        </p:nvSpPr>
        <p:spPr>
          <a:xfrm>
            <a:off x="4102633" y="3494009"/>
            <a:ext cx="0" cy="0"/>
          </a:xfrm>
          <a:prstGeom prst="rect">
            <a:avLst/>
          </a:prstGeom>
        </p:spPr>
        <p:txBody>
          <a:bodyPr vert="horz" wrap="none" lIns="91440" tIns="45720" rIns="91440" bIns="45720" rtlCol="0" anchor="ctr">
            <a:noAutofit/>
          </a:bodyPr>
          <a:lstStyle/>
          <a:p>
            <a:endParaRPr lang="de-DE" b="0" cap="none" baseline="0">
              <a:latin typeface="+mn-lt"/>
            </a:endParaRPr>
          </a:p>
        </p:txBody>
      </p:sp>
      <p:sp>
        <p:nvSpPr>
          <p:cNvPr id="63" name="Textfeld 62">
            <a:extLst>
              <a:ext uri="{FF2B5EF4-FFF2-40B4-BE49-F238E27FC236}">
                <a16:creationId xmlns:a16="http://schemas.microsoft.com/office/drawing/2014/main" id="{9DB1BCD5-7629-BF4A-9A82-F3F579DA7213}"/>
              </a:ext>
            </a:extLst>
          </p:cNvPr>
          <p:cNvSpPr txBox="1"/>
          <p:nvPr/>
        </p:nvSpPr>
        <p:spPr>
          <a:xfrm>
            <a:off x="2879118" y="3527821"/>
            <a:ext cx="3450514" cy="120750"/>
          </a:xfrm>
          <a:prstGeom prst="rect">
            <a:avLst/>
          </a:prstGeom>
        </p:spPr>
        <p:txBody>
          <a:bodyPr vert="horz" wrap="square" lIns="91440" tIns="45720" rIns="91440" bIns="45720" rtlCol="0" anchor="ctr">
            <a:noAutofit/>
          </a:bodyPr>
          <a:lstStyle/>
          <a:p>
            <a:pPr algn="ctr"/>
            <a:r>
              <a:rPr lang="de-DE" sz="1000" dirty="0"/>
              <a:t>(i.d.R. zwei bis fünf Tage vor Versand)</a:t>
            </a:r>
            <a:endParaRPr lang="de-DE" sz="1000" b="0" cap="none" baseline="0" dirty="0">
              <a:latin typeface="+mn-lt"/>
            </a:endParaRPr>
          </a:p>
        </p:txBody>
      </p:sp>
      <p:cxnSp>
        <p:nvCxnSpPr>
          <p:cNvPr id="5" name="Gerade Verbindung 4">
            <a:extLst>
              <a:ext uri="{FF2B5EF4-FFF2-40B4-BE49-F238E27FC236}">
                <a16:creationId xmlns:a16="http://schemas.microsoft.com/office/drawing/2014/main" id="{982FB0D4-5E3C-DF45-9F2C-8E6BDB23A769}"/>
              </a:ext>
            </a:extLst>
          </p:cNvPr>
          <p:cNvCxnSpPr>
            <a:cxnSpLocks/>
          </p:cNvCxnSpPr>
          <p:nvPr/>
        </p:nvCxnSpPr>
        <p:spPr>
          <a:xfrm flipH="1">
            <a:off x="412722" y="1246106"/>
            <a:ext cx="11157" cy="3145897"/>
          </a:xfrm>
          <a:prstGeom prst="line">
            <a:avLst/>
          </a:prstGeom>
          <a:ln w="25400">
            <a:solidFill>
              <a:srgbClr val="DF1275"/>
            </a:solidFill>
          </a:ln>
        </p:spPr>
        <p:style>
          <a:lnRef idx="2">
            <a:schemeClr val="accent1"/>
          </a:lnRef>
          <a:fillRef idx="0">
            <a:schemeClr val="accent1"/>
          </a:fillRef>
          <a:effectRef idx="1">
            <a:schemeClr val="accent1"/>
          </a:effectRef>
          <a:fontRef idx="minor">
            <a:schemeClr val="tx1"/>
          </a:fontRef>
        </p:style>
      </p:cxnSp>
      <p:pic>
        <p:nvPicPr>
          <p:cNvPr id="64" name="Grafik 63">
            <a:extLst>
              <a:ext uri="{FF2B5EF4-FFF2-40B4-BE49-F238E27FC236}">
                <a16:creationId xmlns:a16="http://schemas.microsoft.com/office/drawing/2014/main" id="{FC31BDC2-7FDA-A74D-8E87-CAB99C469418}"/>
              </a:ext>
            </a:extLst>
          </p:cNvPr>
          <p:cNvPicPr>
            <a:picLocks noChangeAspect="1"/>
          </p:cNvPicPr>
          <p:nvPr/>
        </p:nvPicPr>
        <p:blipFill>
          <a:blip r:embed="rId3"/>
          <a:stretch>
            <a:fillRect/>
          </a:stretch>
        </p:blipFill>
        <p:spPr>
          <a:xfrm>
            <a:off x="1323166" y="721084"/>
            <a:ext cx="519347" cy="255259"/>
          </a:xfrm>
          <a:prstGeom prst="rect">
            <a:avLst/>
          </a:prstGeom>
        </p:spPr>
      </p:pic>
      <p:sp>
        <p:nvSpPr>
          <p:cNvPr id="60" name="Line 33">
            <a:extLst>
              <a:ext uri="{FF2B5EF4-FFF2-40B4-BE49-F238E27FC236}">
                <a16:creationId xmlns:a16="http://schemas.microsoft.com/office/drawing/2014/main" id="{30D687BC-B043-5D40-AD1D-E52E1CE1FD71}"/>
              </a:ext>
            </a:extLst>
          </p:cNvPr>
          <p:cNvSpPr>
            <a:spLocks noChangeAspect="1" noChangeShapeType="1"/>
          </p:cNvSpPr>
          <p:nvPr/>
        </p:nvSpPr>
        <p:spPr bwMode="auto">
          <a:xfrm rot="10800000">
            <a:off x="6884726" y="3481956"/>
            <a:ext cx="1575062" cy="0"/>
          </a:xfrm>
          <a:prstGeom prst="line">
            <a:avLst/>
          </a:prstGeom>
          <a:noFill/>
          <a:ln w="19050">
            <a:solidFill>
              <a:srgbClr val="1CABE2"/>
            </a:solidFill>
            <a:round/>
            <a:headEnd type="triangle" w="med" len="sm"/>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65" name="AutoShape 39">
            <a:extLst>
              <a:ext uri="{FF2B5EF4-FFF2-40B4-BE49-F238E27FC236}">
                <a16:creationId xmlns:a16="http://schemas.microsoft.com/office/drawing/2014/main" id="{931AF8DD-E56F-CA45-9A13-316648FBE6FC}"/>
              </a:ext>
            </a:extLst>
          </p:cNvPr>
          <p:cNvSpPr>
            <a:spLocks noChangeAspect="1" noChangeArrowheads="1"/>
          </p:cNvSpPr>
          <p:nvPr/>
        </p:nvSpPr>
        <p:spPr bwMode="auto">
          <a:xfrm>
            <a:off x="6490416" y="3283956"/>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1BA7DB"/>
                </a:solidFill>
              </a:rPr>
              <a:t>5b</a:t>
            </a:r>
          </a:p>
        </p:txBody>
      </p:sp>
      <p:sp>
        <p:nvSpPr>
          <p:cNvPr id="66" name="Text Box 38">
            <a:extLst>
              <a:ext uri="{FF2B5EF4-FFF2-40B4-BE49-F238E27FC236}">
                <a16:creationId xmlns:a16="http://schemas.microsoft.com/office/drawing/2014/main" id="{20FAFA41-CC93-6448-A7AB-1FC5D8750F24}"/>
              </a:ext>
            </a:extLst>
          </p:cNvPr>
          <p:cNvSpPr txBox="1">
            <a:spLocks noChangeAspect="1" noChangeArrowheads="1"/>
          </p:cNvSpPr>
          <p:nvPr/>
        </p:nvSpPr>
        <p:spPr bwMode="auto">
          <a:xfrm>
            <a:off x="6822899" y="3237896"/>
            <a:ext cx="1643006"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1200" dirty="0">
                <a:latin typeface="+mj-lt"/>
                <a:ea typeface="+mn-ea"/>
                <a:cs typeface="+mn-cs"/>
              </a:rPr>
              <a:t>Versandvorbereitung</a:t>
            </a:r>
          </a:p>
        </p:txBody>
      </p:sp>
      <p:pic>
        <p:nvPicPr>
          <p:cNvPr id="74" name="Picture 6">
            <a:extLst>
              <a:ext uri="{FF2B5EF4-FFF2-40B4-BE49-F238E27FC236}">
                <a16:creationId xmlns:a16="http://schemas.microsoft.com/office/drawing/2014/main" id="{11D5DEDC-4666-1449-A149-83B64F514FF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455647" y="698421"/>
            <a:ext cx="630499" cy="268471"/>
          </a:xfrm>
          <a:prstGeom prst="rect">
            <a:avLst/>
          </a:prstGeom>
        </p:spPr>
      </p:pic>
      <p:sp>
        <p:nvSpPr>
          <p:cNvPr id="76" name="Abgerundetes Rechteck 75">
            <a:extLst>
              <a:ext uri="{FF2B5EF4-FFF2-40B4-BE49-F238E27FC236}">
                <a16:creationId xmlns:a16="http://schemas.microsoft.com/office/drawing/2014/main" id="{E2C198C7-F9F6-4442-BC23-B0CA3E7B0D6E}"/>
              </a:ext>
            </a:extLst>
          </p:cNvPr>
          <p:cNvSpPr/>
          <p:nvPr/>
        </p:nvSpPr>
        <p:spPr>
          <a:xfrm>
            <a:off x="717493" y="2499273"/>
            <a:ext cx="1764792" cy="429768"/>
          </a:xfrm>
          <a:prstGeom prst="roundRect">
            <a:avLst>
              <a:gd name="adj" fmla="val 0"/>
            </a:avLst>
          </a:prstGeom>
          <a:solidFill>
            <a:srgbClr val="DF1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t>Kampagnenmanager</a:t>
            </a:r>
          </a:p>
        </p:txBody>
      </p:sp>
      <p:cxnSp>
        <p:nvCxnSpPr>
          <p:cNvPr id="77" name="Gerade Verbindung mit Pfeil 76">
            <a:extLst>
              <a:ext uri="{FF2B5EF4-FFF2-40B4-BE49-F238E27FC236}">
                <a16:creationId xmlns:a16="http://schemas.microsoft.com/office/drawing/2014/main" id="{BA649343-2613-0B40-9DAD-B0B3616A3496}"/>
              </a:ext>
            </a:extLst>
          </p:cNvPr>
          <p:cNvCxnSpPr>
            <a:cxnSpLocks/>
            <a:endCxn id="76" idx="1"/>
          </p:cNvCxnSpPr>
          <p:nvPr/>
        </p:nvCxnSpPr>
        <p:spPr>
          <a:xfrm flipV="1">
            <a:off x="429770" y="2714157"/>
            <a:ext cx="287723" cy="3134"/>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sp>
        <p:nvSpPr>
          <p:cNvPr id="78" name="Oval 77">
            <a:extLst>
              <a:ext uri="{FF2B5EF4-FFF2-40B4-BE49-F238E27FC236}">
                <a16:creationId xmlns:a16="http://schemas.microsoft.com/office/drawing/2014/main" id="{9FFD1933-A8A6-4E40-BF49-86762024423A}"/>
              </a:ext>
            </a:extLst>
          </p:cNvPr>
          <p:cNvSpPr>
            <a:spLocks noChangeAspect="1"/>
          </p:cNvSpPr>
          <p:nvPr/>
        </p:nvSpPr>
        <p:spPr>
          <a:xfrm>
            <a:off x="2505439" y="2547342"/>
            <a:ext cx="360000" cy="360000"/>
          </a:xfrm>
          <a:prstGeom prst="ellipse">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DF1275"/>
                </a:solidFill>
              </a:rPr>
              <a:t>4a</a:t>
            </a:r>
          </a:p>
        </p:txBody>
      </p:sp>
      <p:cxnSp>
        <p:nvCxnSpPr>
          <p:cNvPr id="79" name="Gerade Verbindung mit Pfeil 78">
            <a:extLst>
              <a:ext uri="{FF2B5EF4-FFF2-40B4-BE49-F238E27FC236}">
                <a16:creationId xmlns:a16="http://schemas.microsoft.com/office/drawing/2014/main" id="{0DC57E99-F23B-D542-B962-7F872B7EE451}"/>
              </a:ext>
            </a:extLst>
          </p:cNvPr>
          <p:cNvCxnSpPr>
            <a:cxnSpLocks/>
            <a:stCxn id="78" idx="6"/>
          </p:cNvCxnSpPr>
          <p:nvPr/>
        </p:nvCxnSpPr>
        <p:spPr>
          <a:xfrm flipV="1">
            <a:off x="2865439" y="2725661"/>
            <a:ext cx="3523705" cy="1681"/>
          </a:xfrm>
          <a:prstGeom prst="straightConnector1">
            <a:avLst/>
          </a:prstGeom>
          <a:ln w="25400">
            <a:solidFill>
              <a:srgbClr val="DF1275"/>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0" name="Textfeld 79">
            <a:extLst>
              <a:ext uri="{FF2B5EF4-FFF2-40B4-BE49-F238E27FC236}">
                <a16:creationId xmlns:a16="http://schemas.microsoft.com/office/drawing/2014/main" id="{DF367EFB-EFE3-D94C-BE73-69821DDD4010}"/>
              </a:ext>
            </a:extLst>
          </p:cNvPr>
          <p:cNvSpPr txBox="1"/>
          <p:nvPr/>
        </p:nvSpPr>
        <p:spPr>
          <a:xfrm>
            <a:off x="2891480" y="2479972"/>
            <a:ext cx="2843271" cy="247370"/>
          </a:xfrm>
          <a:prstGeom prst="rect">
            <a:avLst/>
          </a:prstGeom>
        </p:spPr>
        <p:txBody>
          <a:bodyPr vert="horz" wrap="none" lIns="91440" tIns="45720" rIns="91440" bIns="45720" rtlCol="0" anchor="ctr">
            <a:noAutofit/>
          </a:bodyPr>
          <a:lstStyle/>
          <a:p>
            <a:pPr algn="ctr"/>
            <a:r>
              <a:rPr lang="de-DE" sz="1200" b="0" cap="none" baseline="0">
                <a:latin typeface="+mj-lt"/>
              </a:rPr>
              <a:t>Briefing</a:t>
            </a:r>
          </a:p>
        </p:txBody>
      </p:sp>
      <p:sp>
        <p:nvSpPr>
          <p:cNvPr id="81" name="Text Box 58">
            <a:extLst>
              <a:ext uri="{FF2B5EF4-FFF2-40B4-BE49-F238E27FC236}">
                <a16:creationId xmlns:a16="http://schemas.microsoft.com/office/drawing/2014/main" id="{5BE4B4E0-AC69-BF46-8A29-A8BFA3CFBDDE}"/>
              </a:ext>
            </a:extLst>
          </p:cNvPr>
          <p:cNvSpPr txBox="1">
            <a:spLocks noChangeAspect="1" noChangeArrowheads="1"/>
          </p:cNvSpPr>
          <p:nvPr/>
        </p:nvSpPr>
        <p:spPr bwMode="auto">
          <a:xfrm rot="16200000">
            <a:off x="-1146194" y="2568733"/>
            <a:ext cx="2927845"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800" dirty="0">
                <a:latin typeface="Franklin Gothic Book" panose="020B0503020102020204" pitchFamily="34" charset="0"/>
                <a:ea typeface="+mn-ea"/>
                <a:cs typeface="+mn-cs"/>
              </a:rPr>
              <a:t>Interne Prozesse</a:t>
            </a:r>
          </a:p>
        </p:txBody>
      </p:sp>
      <p:sp>
        <p:nvSpPr>
          <p:cNvPr id="82" name="Line 33">
            <a:extLst>
              <a:ext uri="{FF2B5EF4-FFF2-40B4-BE49-F238E27FC236}">
                <a16:creationId xmlns:a16="http://schemas.microsoft.com/office/drawing/2014/main" id="{3B773F0A-7F19-F14A-89D3-114B170228AD}"/>
              </a:ext>
            </a:extLst>
          </p:cNvPr>
          <p:cNvSpPr>
            <a:spLocks noChangeAspect="1" noChangeShapeType="1"/>
          </p:cNvSpPr>
          <p:nvPr/>
        </p:nvSpPr>
        <p:spPr bwMode="auto">
          <a:xfrm rot="10800000">
            <a:off x="6891680" y="2726590"/>
            <a:ext cx="1574225" cy="0"/>
          </a:xfrm>
          <a:prstGeom prst="line">
            <a:avLst/>
          </a:prstGeom>
          <a:noFill/>
          <a:ln w="19050">
            <a:solidFill>
              <a:srgbClr val="1CABE2"/>
            </a:solidFill>
            <a:round/>
            <a:headEnd type="triangle" w="med" len="sm"/>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83" name="AutoShape 45">
            <a:extLst>
              <a:ext uri="{FF2B5EF4-FFF2-40B4-BE49-F238E27FC236}">
                <a16:creationId xmlns:a16="http://schemas.microsoft.com/office/drawing/2014/main" id="{8542F23A-89B2-7C40-A6A6-04FA31DC35FF}"/>
              </a:ext>
            </a:extLst>
          </p:cNvPr>
          <p:cNvSpPr>
            <a:spLocks noChangeAspect="1" noChangeArrowheads="1"/>
          </p:cNvSpPr>
          <p:nvPr/>
        </p:nvSpPr>
        <p:spPr bwMode="auto">
          <a:xfrm>
            <a:off x="6490416" y="2528341"/>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1BA7DB"/>
                </a:solidFill>
              </a:rPr>
              <a:t>4b</a:t>
            </a:r>
          </a:p>
        </p:txBody>
      </p:sp>
      <p:sp>
        <p:nvSpPr>
          <p:cNvPr id="84" name="Text Box 38">
            <a:extLst>
              <a:ext uri="{FF2B5EF4-FFF2-40B4-BE49-F238E27FC236}">
                <a16:creationId xmlns:a16="http://schemas.microsoft.com/office/drawing/2014/main" id="{BF8B5AE2-081E-984F-894A-7B6DE5DB2528}"/>
              </a:ext>
            </a:extLst>
          </p:cNvPr>
          <p:cNvSpPr txBox="1">
            <a:spLocks noChangeAspect="1" noChangeArrowheads="1"/>
          </p:cNvSpPr>
          <p:nvPr/>
        </p:nvSpPr>
        <p:spPr bwMode="auto">
          <a:xfrm>
            <a:off x="6829854" y="2463565"/>
            <a:ext cx="1636052"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1200" dirty="0">
                <a:latin typeface="+mj-lt"/>
                <a:ea typeface="+mn-ea"/>
                <a:cs typeface="+mn-cs"/>
              </a:rPr>
              <a:t>Konzeption/Kreation</a:t>
            </a:r>
          </a:p>
        </p:txBody>
      </p:sp>
      <p:sp>
        <p:nvSpPr>
          <p:cNvPr id="90" name="Textfeld 89">
            <a:extLst>
              <a:ext uri="{FF2B5EF4-FFF2-40B4-BE49-F238E27FC236}">
                <a16:creationId xmlns:a16="http://schemas.microsoft.com/office/drawing/2014/main" id="{EAA9838D-74C2-3749-999A-275ACA2339CE}"/>
              </a:ext>
            </a:extLst>
          </p:cNvPr>
          <p:cNvSpPr txBox="1"/>
          <p:nvPr/>
        </p:nvSpPr>
        <p:spPr>
          <a:xfrm>
            <a:off x="5348942" y="4695391"/>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(easybill)</a:t>
            </a:r>
          </a:p>
        </p:txBody>
      </p:sp>
      <p:sp>
        <p:nvSpPr>
          <p:cNvPr id="91" name="Textfeld 90">
            <a:extLst>
              <a:ext uri="{FF2B5EF4-FFF2-40B4-BE49-F238E27FC236}">
                <a16:creationId xmlns:a16="http://schemas.microsoft.com/office/drawing/2014/main" id="{7E71E614-5142-2940-B606-26C22065F966}"/>
              </a:ext>
            </a:extLst>
          </p:cNvPr>
          <p:cNvSpPr txBox="1"/>
          <p:nvPr/>
        </p:nvSpPr>
        <p:spPr>
          <a:xfrm>
            <a:off x="5348942" y="4869024"/>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(Ariba)</a:t>
            </a:r>
          </a:p>
        </p:txBody>
      </p:sp>
      <p:sp>
        <p:nvSpPr>
          <p:cNvPr id="92" name="Textfeld 91">
            <a:extLst>
              <a:ext uri="{FF2B5EF4-FFF2-40B4-BE49-F238E27FC236}">
                <a16:creationId xmlns:a16="http://schemas.microsoft.com/office/drawing/2014/main" id="{9599C268-E920-CB42-A127-CE76B3AEE134}"/>
              </a:ext>
            </a:extLst>
          </p:cNvPr>
          <p:cNvSpPr txBox="1"/>
          <p:nvPr/>
        </p:nvSpPr>
        <p:spPr>
          <a:xfrm>
            <a:off x="5348942" y="4108193"/>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(easybill)</a:t>
            </a:r>
          </a:p>
        </p:txBody>
      </p:sp>
      <p:sp>
        <p:nvSpPr>
          <p:cNvPr id="93" name="Textfeld 92">
            <a:extLst>
              <a:ext uri="{FF2B5EF4-FFF2-40B4-BE49-F238E27FC236}">
                <a16:creationId xmlns:a16="http://schemas.microsoft.com/office/drawing/2014/main" id="{8ED63FC2-C50C-F34A-8DFE-24A1A27509E4}"/>
              </a:ext>
            </a:extLst>
          </p:cNvPr>
          <p:cNvSpPr txBox="1"/>
          <p:nvPr/>
        </p:nvSpPr>
        <p:spPr>
          <a:xfrm>
            <a:off x="5348942" y="4281826"/>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(Ariba „Leistungserfassungsblatt“)</a:t>
            </a:r>
          </a:p>
        </p:txBody>
      </p:sp>
      <p:sp>
        <p:nvSpPr>
          <p:cNvPr id="98" name="Line 57">
            <a:extLst>
              <a:ext uri="{FF2B5EF4-FFF2-40B4-BE49-F238E27FC236}">
                <a16:creationId xmlns:a16="http://schemas.microsoft.com/office/drawing/2014/main" id="{CEE84306-AB85-6B49-A4C2-6202FC438943}"/>
              </a:ext>
            </a:extLst>
          </p:cNvPr>
          <p:cNvSpPr>
            <a:spLocks noChangeAspect="1" noChangeShapeType="1"/>
          </p:cNvSpPr>
          <p:nvPr/>
        </p:nvSpPr>
        <p:spPr bwMode="auto">
          <a:xfrm flipH="1">
            <a:off x="8664396" y="1441180"/>
            <a:ext cx="0" cy="3103200"/>
          </a:xfrm>
          <a:prstGeom prst="line">
            <a:avLst/>
          </a:prstGeom>
          <a:noFill/>
          <a:ln w="19050">
            <a:solidFill>
              <a:srgbClr val="1CABE2"/>
            </a:solidFill>
            <a:round/>
            <a:headEnd type="non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99" name="Line 59">
            <a:extLst>
              <a:ext uri="{FF2B5EF4-FFF2-40B4-BE49-F238E27FC236}">
                <a16:creationId xmlns:a16="http://schemas.microsoft.com/office/drawing/2014/main" id="{423C6EE4-02F2-2E44-B56E-2742AA1F0CF5}"/>
              </a:ext>
            </a:extLst>
          </p:cNvPr>
          <p:cNvSpPr>
            <a:spLocks noChangeAspect="1" noChangeShapeType="1"/>
          </p:cNvSpPr>
          <p:nvPr/>
        </p:nvSpPr>
        <p:spPr bwMode="auto">
          <a:xfrm rot="16200000" flipH="1">
            <a:off x="8560521" y="1357588"/>
            <a:ext cx="0" cy="190353"/>
          </a:xfrm>
          <a:prstGeom prst="line">
            <a:avLst/>
          </a:prstGeom>
          <a:noFill/>
          <a:ln w="19050">
            <a:solidFill>
              <a:srgbClr val="1CABE2"/>
            </a:solidFill>
            <a:round/>
            <a:headEnd type="triangl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100" name="Line 62">
            <a:extLst>
              <a:ext uri="{FF2B5EF4-FFF2-40B4-BE49-F238E27FC236}">
                <a16:creationId xmlns:a16="http://schemas.microsoft.com/office/drawing/2014/main" id="{6355B3B4-3ECE-854A-9F49-8E685B2786FF}"/>
              </a:ext>
            </a:extLst>
          </p:cNvPr>
          <p:cNvSpPr>
            <a:spLocks noChangeAspect="1" noChangeShapeType="1"/>
          </p:cNvSpPr>
          <p:nvPr/>
        </p:nvSpPr>
        <p:spPr bwMode="auto">
          <a:xfrm rot="16200000" flipH="1">
            <a:off x="8567303" y="4448359"/>
            <a:ext cx="0" cy="176787"/>
          </a:xfrm>
          <a:prstGeom prst="line">
            <a:avLst/>
          </a:prstGeom>
          <a:noFill/>
          <a:ln w="19050">
            <a:solidFill>
              <a:srgbClr val="1CABE2"/>
            </a:solidFill>
            <a:round/>
            <a:headEnd type="triangle"/>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103" name="Text Box 58">
            <a:extLst>
              <a:ext uri="{FF2B5EF4-FFF2-40B4-BE49-F238E27FC236}">
                <a16:creationId xmlns:a16="http://schemas.microsoft.com/office/drawing/2014/main" id="{7039252A-7C47-0645-B552-DA9A15254CB4}"/>
              </a:ext>
            </a:extLst>
          </p:cNvPr>
          <p:cNvSpPr txBox="1">
            <a:spLocks noChangeAspect="1" noChangeArrowheads="1"/>
          </p:cNvSpPr>
          <p:nvPr/>
        </p:nvSpPr>
        <p:spPr bwMode="auto">
          <a:xfrm rot="16200000">
            <a:off x="7230441" y="2840794"/>
            <a:ext cx="3081421"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800" dirty="0">
                <a:latin typeface="Franklin Gothic Book" panose="020B0503020102020204" pitchFamily="34" charset="0"/>
                <a:ea typeface="+mn-ea"/>
                <a:cs typeface="+mn-cs"/>
              </a:rPr>
              <a:t>Interne Prozesse</a:t>
            </a:r>
          </a:p>
        </p:txBody>
      </p:sp>
      <p:sp>
        <p:nvSpPr>
          <p:cNvPr id="104" name="Line 53">
            <a:extLst>
              <a:ext uri="{FF2B5EF4-FFF2-40B4-BE49-F238E27FC236}">
                <a16:creationId xmlns:a16="http://schemas.microsoft.com/office/drawing/2014/main" id="{C39D3593-F919-B841-A690-3842E2F7035D}"/>
              </a:ext>
            </a:extLst>
          </p:cNvPr>
          <p:cNvSpPr>
            <a:spLocks noChangeAspect="1" noChangeShapeType="1"/>
          </p:cNvSpPr>
          <p:nvPr/>
        </p:nvSpPr>
        <p:spPr bwMode="auto">
          <a:xfrm>
            <a:off x="469828" y="2352607"/>
            <a:ext cx="8174296"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105" name="Line 53">
            <a:extLst>
              <a:ext uri="{FF2B5EF4-FFF2-40B4-BE49-F238E27FC236}">
                <a16:creationId xmlns:a16="http://schemas.microsoft.com/office/drawing/2014/main" id="{91551A8C-7874-BF40-9256-9FA824DC34A9}"/>
              </a:ext>
            </a:extLst>
          </p:cNvPr>
          <p:cNvSpPr>
            <a:spLocks noChangeAspect="1" noChangeShapeType="1"/>
          </p:cNvSpPr>
          <p:nvPr/>
        </p:nvSpPr>
        <p:spPr bwMode="auto">
          <a:xfrm>
            <a:off x="469828" y="3853614"/>
            <a:ext cx="8174296" cy="0"/>
          </a:xfrm>
          <a:prstGeom prst="line">
            <a:avLst/>
          </a:prstGeom>
          <a:noFill/>
          <a:ln w="19050">
            <a:solidFill>
              <a:schemeClr val="tx1">
                <a:lumMod val="50000"/>
                <a:lumOff val="50000"/>
              </a:schemeClr>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67" name="Line 33">
            <a:extLst>
              <a:ext uri="{FF2B5EF4-FFF2-40B4-BE49-F238E27FC236}">
                <a16:creationId xmlns:a16="http://schemas.microsoft.com/office/drawing/2014/main" id="{2A7F55D8-5F6F-0440-BF41-53BFD495C9CA}"/>
              </a:ext>
            </a:extLst>
          </p:cNvPr>
          <p:cNvSpPr>
            <a:spLocks noChangeAspect="1" noChangeShapeType="1"/>
          </p:cNvSpPr>
          <p:nvPr/>
        </p:nvSpPr>
        <p:spPr bwMode="auto">
          <a:xfrm rot="10800000">
            <a:off x="6891680" y="2022992"/>
            <a:ext cx="1574225" cy="0"/>
          </a:xfrm>
          <a:prstGeom prst="line">
            <a:avLst/>
          </a:prstGeom>
          <a:noFill/>
          <a:ln w="19050">
            <a:solidFill>
              <a:srgbClr val="1CABE2"/>
            </a:solidFill>
            <a:round/>
            <a:headEnd type="triangle" w="med" len="sm"/>
            <a:tailEnd type="non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68" name="AutoShape 45">
            <a:extLst>
              <a:ext uri="{FF2B5EF4-FFF2-40B4-BE49-F238E27FC236}">
                <a16:creationId xmlns:a16="http://schemas.microsoft.com/office/drawing/2014/main" id="{B51A80F1-134E-3343-BDB5-6B9AD1773543}"/>
              </a:ext>
            </a:extLst>
          </p:cNvPr>
          <p:cNvSpPr>
            <a:spLocks noChangeAspect="1" noChangeArrowheads="1"/>
          </p:cNvSpPr>
          <p:nvPr/>
        </p:nvSpPr>
        <p:spPr bwMode="auto">
          <a:xfrm>
            <a:off x="6490416" y="1824743"/>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dirty="0">
                <a:solidFill>
                  <a:srgbClr val="1BA7DB"/>
                </a:solidFill>
              </a:rPr>
              <a:t>3b</a:t>
            </a:r>
          </a:p>
        </p:txBody>
      </p:sp>
      <p:sp>
        <p:nvSpPr>
          <p:cNvPr id="69" name="Text Box 38">
            <a:extLst>
              <a:ext uri="{FF2B5EF4-FFF2-40B4-BE49-F238E27FC236}">
                <a16:creationId xmlns:a16="http://schemas.microsoft.com/office/drawing/2014/main" id="{BCDAE130-3E26-D344-89A3-E90068D42884}"/>
              </a:ext>
            </a:extLst>
          </p:cNvPr>
          <p:cNvSpPr txBox="1">
            <a:spLocks noChangeAspect="1" noChangeArrowheads="1"/>
          </p:cNvSpPr>
          <p:nvPr/>
        </p:nvSpPr>
        <p:spPr bwMode="auto">
          <a:xfrm>
            <a:off x="6829854" y="1759967"/>
            <a:ext cx="1636052"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1200" dirty="0">
                <a:latin typeface="+mj-lt"/>
                <a:ea typeface="+mn-ea"/>
                <a:cs typeface="+mn-cs"/>
              </a:rPr>
              <a:t>Projekt anlegen</a:t>
            </a:r>
          </a:p>
        </p:txBody>
      </p:sp>
      <p:sp>
        <p:nvSpPr>
          <p:cNvPr id="70" name="Textfeld 69">
            <a:extLst>
              <a:ext uri="{FF2B5EF4-FFF2-40B4-BE49-F238E27FC236}">
                <a16:creationId xmlns:a16="http://schemas.microsoft.com/office/drawing/2014/main" id="{B0F67CA4-413E-6B4D-AD47-68687E006949}"/>
              </a:ext>
            </a:extLst>
          </p:cNvPr>
          <p:cNvSpPr txBox="1"/>
          <p:nvPr/>
        </p:nvSpPr>
        <p:spPr>
          <a:xfrm>
            <a:off x="6927818" y="2041174"/>
            <a:ext cx="1433168" cy="154284"/>
          </a:xfrm>
          <a:prstGeom prst="rect">
            <a:avLst/>
          </a:prstGeom>
        </p:spPr>
        <p:txBody>
          <a:bodyPr vert="horz" wrap="square" lIns="91440" tIns="45720" rIns="91440" bIns="45720" rtlCol="0" anchor="ctr">
            <a:noAutofit/>
          </a:bodyPr>
          <a:lstStyle/>
          <a:p>
            <a:pPr indent="4763" algn="ctr"/>
            <a:r>
              <a:rPr lang="de-DE" sz="900" b="0" cap="none" baseline="0" dirty="0">
                <a:latin typeface="+mn-lt"/>
              </a:rPr>
              <a:t>(Asana)</a:t>
            </a:r>
          </a:p>
        </p:txBody>
      </p:sp>
    </p:spTree>
    <p:extLst>
      <p:ext uri="{BB962C8B-B14F-4D97-AF65-F5344CB8AC3E}">
        <p14:creationId xmlns:p14="http://schemas.microsoft.com/office/powerpoint/2010/main" val="16749129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B82A9-D573-9443-A899-A5B73163F04E}"/>
              </a:ext>
            </a:extLst>
          </p:cNvPr>
          <p:cNvSpPr>
            <a:spLocks noGrp="1"/>
          </p:cNvSpPr>
          <p:nvPr>
            <p:ph type="title"/>
          </p:nvPr>
        </p:nvSpPr>
        <p:spPr>
          <a:xfrm>
            <a:off x="428563" y="219628"/>
            <a:ext cx="8229600" cy="379098"/>
          </a:xfrm>
        </p:spPr>
        <p:txBody>
          <a:bodyPr/>
          <a:lstStyle/>
          <a:p>
            <a:r>
              <a:rPr lang="de-DE" dirty="0"/>
              <a:t>Prozessüberblick – Kampagnenkoordination</a:t>
            </a:r>
          </a:p>
        </p:txBody>
      </p:sp>
      <p:cxnSp>
        <p:nvCxnSpPr>
          <p:cNvPr id="5" name="Gerade Verbindung mit Pfeil 47">
            <a:extLst>
              <a:ext uri="{FF2B5EF4-FFF2-40B4-BE49-F238E27FC236}">
                <a16:creationId xmlns:a16="http://schemas.microsoft.com/office/drawing/2014/main" id="{2D53E57D-94FD-1140-8A11-7410716384E0}"/>
              </a:ext>
            </a:extLst>
          </p:cNvPr>
          <p:cNvCxnSpPr>
            <a:cxnSpLocks noChangeShapeType="1"/>
            <a:stCxn id="42" idx="2"/>
            <a:endCxn id="45" idx="0"/>
          </p:cNvCxnSpPr>
          <p:nvPr/>
        </p:nvCxnSpPr>
        <p:spPr bwMode="auto">
          <a:xfrm>
            <a:off x="7683981" y="1515645"/>
            <a:ext cx="0" cy="1361843"/>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Gerade Verbindung mit Pfeil 47">
            <a:extLst>
              <a:ext uri="{FF2B5EF4-FFF2-40B4-BE49-F238E27FC236}">
                <a16:creationId xmlns:a16="http://schemas.microsoft.com/office/drawing/2014/main" id="{EE15F4D2-8D03-C140-BE18-EA303576854B}"/>
              </a:ext>
            </a:extLst>
          </p:cNvPr>
          <p:cNvCxnSpPr>
            <a:cxnSpLocks noChangeShapeType="1"/>
            <a:stCxn id="45" idx="2"/>
            <a:endCxn id="43" idx="0"/>
          </p:cNvCxnSpPr>
          <p:nvPr/>
        </p:nvCxnSpPr>
        <p:spPr bwMode="auto">
          <a:xfrm>
            <a:off x="7683981" y="3309488"/>
            <a:ext cx="0" cy="793682"/>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Gerade Verbindung mit Pfeil 16">
            <a:extLst>
              <a:ext uri="{FF2B5EF4-FFF2-40B4-BE49-F238E27FC236}">
                <a16:creationId xmlns:a16="http://schemas.microsoft.com/office/drawing/2014/main" id="{82F9A5D3-5053-534A-86EE-F957B104CDC3}"/>
              </a:ext>
            </a:extLst>
          </p:cNvPr>
          <p:cNvCxnSpPr>
            <a:cxnSpLocks noChangeShapeType="1"/>
            <a:stCxn id="46" idx="2"/>
            <a:endCxn id="47" idx="0"/>
          </p:cNvCxnSpPr>
          <p:nvPr/>
        </p:nvCxnSpPr>
        <p:spPr bwMode="auto">
          <a:xfrm>
            <a:off x="3628550" y="1520018"/>
            <a:ext cx="0" cy="377366"/>
          </a:xfrm>
          <a:prstGeom prst="straightConnector1">
            <a:avLst/>
          </a:prstGeom>
          <a:noFill/>
          <a:ln w="19050">
            <a:solidFill>
              <a:schemeClr val="bg1">
                <a:lumMod val="50000"/>
              </a:schemeClr>
            </a:solidFill>
            <a:round/>
            <a:headEnd type="triangl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Text Box 38">
            <a:extLst>
              <a:ext uri="{FF2B5EF4-FFF2-40B4-BE49-F238E27FC236}">
                <a16:creationId xmlns:a16="http://schemas.microsoft.com/office/drawing/2014/main" id="{6A9EF903-DE76-1B4B-AFF5-6A3C727E7E89}"/>
              </a:ext>
            </a:extLst>
          </p:cNvPr>
          <p:cNvSpPr txBox="1">
            <a:spLocks noChangeAspect="1" noChangeArrowheads="1"/>
          </p:cNvSpPr>
          <p:nvPr/>
        </p:nvSpPr>
        <p:spPr bwMode="auto">
          <a:xfrm>
            <a:off x="2687545" y="2894061"/>
            <a:ext cx="4221034" cy="215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900" kern="0" dirty="0">
                <a:solidFill>
                  <a:srgbClr val="000000"/>
                </a:solidFill>
                <a:latin typeface="Franklin Gothic Book" panose="020B0503020102020204" pitchFamily="34" charset="0"/>
                <a:ea typeface="MS PGothic" charset="0"/>
              </a:rPr>
              <a:t>Anmerkungen (keine Freigabe Preview Link)</a:t>
            </a:r>
          </a:p>
        </p:txBody>
      </p:sp>
      <p:sp>
        <p:nvSpPr>
          <p:cNvPr id="25" name="Text Box 38">
            <a:extLst>
              <a:ext uri="{FF2B5EF4-FFF2-40B4-BE49-F238E27FC236}">
                <a16:creationId xmlns:a16="http://schemas.microsoft.com/office/drawing/2014/main" id="{DA0F06C3-9A55-A043-82A1-C8DF7B98B54F}"/>
              </a:ext>
            </a:extLst>
          </p:cNvPr>
          <p:cNvSpPr txBox="1">
            <a:spLocks noChangeAspect="1" noChangeArrowheads="1"/>
          </p:cNvSpPr>
          <p:nvPr/>
        </p:nvSpPr>
        <p:spPr bwMode="auto">
          <a:xfrm>
            <a:off x="4436454" y="3441260"/>
            <a:ext cx="1815446" cy="167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36000" tIns="90000" rIns="36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900" kern="0">
                <a:solidFill>
                  <a:srgbClr val="000000"/>
                </a:solidFill>
                <a:latin typeface="Franklin Gothic Book" panose="020B0503020102020204" pitchFamily="34" charset="0"/>
                <a:ea typeface="MS PGothic" charset="0"/>
              </a:rPr>
              <a:t>evtl. Optimierungen</a:t>
            </a:r>
          </a:p>
        </p:txBody>
      </p:sp>
      <p:cxnSp>
        <p:nvCxnSpPr>
          <p:cNvPr id="27" name="Gerade Verbindung mit Pfeil 86">
            <a:extLst>
              <a:ext uri="{FF2B5EF4-FFF2-40B4-BE49-F238E27FC236}">
                <a16:creationId xmlns:a16="http://schemas.microsoft.com/office/drawing/2014/main" id="{9FD0DF17-8111-C54C-BDD4-D7C7B296E945}"/>
              </a:ext>
            </a:extLst>
          </p:cNvPr>
          <p:cNvCxnSpPr>
            <a:cxnSpLocks noChangeShapeType="1"/>
          </p:cNvCxnSpPr>
          <p:nvPr/>
        </p:nvCxnSpPr>
        <p:spPr bwMode="auto">
          <a:xfrm flipH="1" flipV="1">
            <a:off x="2009356" y="3643638"/>
            <a:ext cx="842" cy="459532"/>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8" name="Text Box 38">
            <a:extLst>
              <a:ext uri="{FF2B5EF4-FFF2-40B4-BE49-F238E27FC236}">
                <a16:creationId xmlns:a16="http://schemas.microsoft.com/office/drawing/2014/main" id="{3B482D50-53DC-3743-9F68-A4920038762E}"/>
              </a:ext>
            </a:extLst>
          </p:cNvPr>
          <p:cNvSpPr txBox="1">
            <a:spLocks noChangeAspect="1" noChangeArrowheads="1"/>
          </p:cNvSpPr>
          <p:nvPr/>
        </p:nvSpPr>
        <p:spPr bwMode="auto">
          <a:xfrm>
            <a:off x="2000001" y="3441260"/>
            <a:ext cx="1818103" cy="1558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36000" tIns="90000" rIns="36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900" kern="0">
                <a:solidFill>
                  <a:srgbClr val="000000"/>
                </a:solidFill>
                <a:latin typeface="Franklin Gothic Book" panose="020B0503020102020204" pitchFamily="34" charset="0"/>
                <a:ea typeface="MS PGothic" charset="0"/>
              </a:rPr>
              <a:t>evtl. Optimierungen</a:t>
            </a:r>
          </a:p>
        </p:txBody>
      </p:sp>
      <p:cxnSp>
        <p:nvCxnSpPr>
          <p:cNvPr id="29" name="Gerade Verbindung mit Pfeil 22539">
            <a:extLst>
              <a:ext uri="{FF2B5EF4-FFF2-40B4-BE49-F238E27FC236}">
                <a16:creationId xmlns:a16="http://schemas.microsoft.com/office/drawing/2014/main" id="{82E49C1C-2B18-A14E-A304-6271126F46B2}"/>
              </a:ext>
            </a:extLst>
          </p:cNvPr>
          <p:cNvCxnSpPr>
            <a:cxnSpLocks noChangeShapeType="1"/>
          </p:cNvCxnSpPr>
          <p:nvPr/>
        </p:nvCxnSpPr>
        <p:spPr bwMode="auto">
          <a:xfrm>
            <a:off x="2009356" y="3614760"/>
            <a:ext cx="1808749"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Gerade Verbindung mit Pfeil 92">
            <a:extLst>
              <a:ext uri="{FF2B5EF4-FFF2-40B4-BE49-F238E27FC236}">
                <a16:creationId xmlns:a16="http://schemas.microsoft.com/office/drawing/2014/main" id="{9F6B2F02-51B7-7C47-B491-1044F4E22731}"/>
              </a:ext>
            </a:extLst>
          </p:cNvPr>
          <p:cNvCxnSpPr>
            <a:cxnSpLocks noChangeShapeType="1"/>
          </p:cNvCxnSpPr>
          <p:nvPr/>
        </p:nvCxnSpPr>
        <p:spPr bwMode="auto">
          <a:xfrm flipH="1">
            <a:off x="3818105" y="3648400"/>
            <a:ext cx="3362" cy="450007"/>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 name="Gerade Verbindung mit Pfeil 86">
            <a:extLst>
              <a:ext uri="{FF2B5EF4-FFF2-40B4-BE49-F238E27FC236}">
                <a16:creationId xmlns:a16="http://schemas.microsoft.com/office/drawing/2014/main" id="{7110A888-C70A-0241-8234-90FFBFDCAA11}"/>
              </a:ext>
            </a:extLst>
          </p:cNvPr>
          <p:cNvCxnSpPr>
            <a:cxnSpLocks noChangeShapeType="1"/>
          </p:cNvCxnSpPr>
          <p:nvPr/>
        </p:nvCxnSpPr>
        <p:spPr bwMode="auto">
          <a:xfrm flipH="1" flipV="1">
            <a:off x="4436453" y="3650784"/>
            <a:ext cx="842" cy="459532"/>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1" name="Gerade Verbindung mit Pfeil 92">
            <a:extLst>
              <a:ext uri="{FF2B5EF4-FFF2-40B4-BE49-F238E27FC236}">
                <a16:creationId xmlns:a16="http://schemas.microsoft.com/office/drawing/2014/main" id="{DBBAED10-93C8-9F47-87B0-1552549B362F}"/>
              </a:ext>
            </a:extLst>
          </p:cNvPr>
          <p:cNvCxnSpPr>
            <a:cxnSpLocks noChangeShapeType="1"/>
          </p:cNvCxnSpPr>
          <p:nvPr/>
        </p:nvCxnSpPr>
        <p:spPr bwMode="auto">
          <a:xfrm flipH="1">
            <a:off x="6247722" y="3648399"/>
            <a:ext cx="3362" cy="450007"/>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2" name="Abgerundetes Rechteck 41">
            <a:extLst>
              <a:ext uri="{FF2B5EF4-FFF2-40B4-BE49-F238E27FC236}">
                <a16:creationId xmlns:a16="http://schemas.microsoft.com/office/drawing/2014/main" id="{1FC15425-C899-E244-9AD8-DD9201542327}"/>
              </a:ext>
            </a:extLst>
          </p:cNvPr>
          <p:cNvSpPr/>
          <p:nvPr/>
        </p:nvSpPr>
        <p:spPr>
          <a:xfrm>
            <a:off x="6908578" y="1083645"/>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Preview Link </a:t>
            </a:r>
            <a:br>
              <a:rPr lang="de-DE" sz="1000" dirty="0">
                <a:solidFill>
                  <a:srgbClr val="FFFFFF"/>
                </a:solidFill>
                <a:latin typeface="Franklin Gothic Book" panose="020B0503020102020204" pitchFamily="34" charset="0"/>
              </a:rPr>
            </a:br>
            <a:r>
              <a:rPr lang="de-DE" sz="1000" dirty="0">
                <a:solidFill>
                  <a:srgbClr val="FFFFFF"/>
                </a:solidFill>
                <a:latin typeface="Franklin Gothic Book" panose="020B0503020102020204" pitchFamily="34" charset="0"/>
              </a:rPr>
              <a:t>(Freigabeprozess)</a:t>
            </a:r>
          </a:p>
        </p:txBody>
      </p:sp>
      <p:sp>
        <p:nvSpPr>
          <p:cNvPr id="43" name="Abgerundetes Rechteck 42">
            <a:extLst>
              <a:ext uri="{FF2B5EF4-FFF2-40B4-BE49-F238E27FC236}">
                <a16:creationId xmlns:a16="http://schemas.microsoft.com/office/drawing/2014/main" id="{DD84E714-CEFA-0340-AEAF-1C460F9FD15E}"/>
              </a:ext>
            </a:extLst>
          </p:cNvPr>
          <p:cNvSpPr/>
          <p:nvPr/>
        </p:nvSpPr>
        <p:spPr>
          <a:xfrm>
            <a:off x="6908578" y="4103170"/>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Finalisierung der visuellen Inhalte </a:t>
            </a:r>
          </a:p>
        </p:txBody>
      </p:sp>
      <p:sp>
        <p:nvSpPr>
          <p:cNvPr id="45" name="Abgerundetes Rechteck 44">
            <a:extLst>
              <a:ext uri="{FF2B5EF4-FFF2-40B4-BE49-F238E27FC236}">
                <a16:creationId xmlns:a16="http://schemas.microsoft.com/office/drawing/2014/main" id="{F2A813AD-78C2-B042-91B0-7C5957F29068}"/>
              </a:ext>
            </a:extLst>
          </p:cNvPr>
          <p:cNvSpPr/>
          <p:nvPr/>
        </p:nvSpPr>
        <p:spPr>
          <a:xfrm>
            <a:off x="6908578" y="2877488"/>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de-DE" sz="1000" dirty="0">
                <a:solidFill>
                  <a:srgbClr val="FFFFFF"/>
                </a:solidFill>
                <a:latin typeface="Franklin Gothic Book" panose="020B0503020102020204" pitchFamily="34" charset="0"/>
              </a:rPr>
              <a:t>Feedback Telekom</a:t>
            </a:r>
          </a:p>
        </p:txBody>
      </p:sp>
      <p:sp>
        <p:nvSpPr>
          <p:cNvPr id="46" name="Abgerundetes Rechteck 45">
            <a:extLst>
              <a:ext uri="{FF2B5EF4-FFF2-40B4-BE49-F238E27FC236}">
                <a16:creationId xmlns:a16="http://schemas.microsoft.com/office/drawing/2014/main" id="{C98F3B35-AC46-EA43-9057-43A13EAFB294}"/>
              </a:ext>
            </a:extLst>
          </p:cNvPr>
          <p:cNvSpPr/>
          <p:nvPr/>
        </p:nvSpPr>
        <p:spPr>
          <a:xfrm>
            <a:off x="2853147" y="1088018"/>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Copywriting</a:t>
            </a:r>
          </a:p>
        </p:txBody>
      </p:sp>
      <p:sp>
        <p:nvSpPr>
          <p:cNvPr id="47" name="Abgerundetes Rechteck 46">
            <a:extLst>
              <a:ext uri="{FF2B5EF4-FFF2-40B4-BE49-F238E27FC236}">
                <a16:creationId xmlns:a16="http://schemas.microsoft.com/office/drawing/2014/main" id="{4BA14B34-34ED-EF40-8107-4F0245D3E43C}"/>
              </a:ext>
            </a:extLst>
          </p:cNvPr>
          <p:cNvSpPr/>
          <p:nvPr/>
        </p:nvSpPr>
        <p:spPr>
          <a:xfrm>
            <a:off x="2853147" y="1897384"/>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Kreation,</a:t>
            </a:r>
            <a:br>
              <a:rPr lang="de-DE" sz="1000" dirty="0">
                <a:solidFill>
                  <a:srgbClr val="FFFFFF"/>
                </a:solidFill>
                <a:latin typeface="Franklin Gothic Book" panose="020B0503020102020204" pitchFamily="34" charset="0"/>
              </a:rPr>
            </a:br>
            <a:r>
              <a:rPr lang="de-DE" sz="1000" dirty="0">
                <a:solidFill>
                  <a:srgbClr val="FFFFFF"/>
                </a:solidFill>
                <a:latin typeface="Franklin Gothic Book" panose="020B0503020102020204" pitchFamily="34" charset="0"/>
              </a:rPr>
              <a:t>Storyboard</a:t>
            </a:r>
          </a:p>
        </p:txBody>
      </p:sp>
      <p:sp>
        <p:nvSpPr>
          <p:cNvPr id="50" name="Abgerundetes Rechteck 49">
            <a:extLst>
              <a:ext uri="{FF2B5EF4-FFF2-40B4-BE49-F238E27FC236}">
                <a16:creationId xmlns:a16="http://schemas.microsoft.com/office/drawing/2014/main" id="{D390F3B4-4C2E-AA4C-8C48-95F10E45D29C}"/>
              </a:ext>
            </a:extLst>
          </p:cNvPr>
          <p:cNvSpPr/>
          <p:nvPr/>
        </p:nvSpPr>
        <p:spPr>
          <a:xfrm>
            <a:off x="401435" y="4103170"/>
            <a:ext cx="1036800"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Finale Freigabe</a:t>
            </a:r>
          </a:p>
        </p:txBody>
      </p:sp>
      <p:sp>
        <p:nvSpPr>
          <p:cNvPr id="51" name="Abgerundetes Rechteck 50">
            <a:extLst>
              <a:ext uri="{FF2B5EF4-FFF2-40B4-BE49-F238E27FC236}">
                <a16:creationId xmlns:a16="http://schemas.microsoft.com/office/drawing/2014/main" id="{458457C3-5E2E-544C-A1CC-AE6F6446BF78}"/>
              </a:ext>
            </a:extLst>
          </p:cNvPr>
          <p:cNvSpPr/>
          <p:nvPr/>
        </p:nvSpPr>
        <p:spPr>
          <a:xfrm>
            <a:off x="1750222" y="4103170"/>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Testversand</a:t>
            </a:r>
          </a:p>
        </p:txBody>
      </p:sp>
      <p:sp>
        <p:nvSpPr>
          <p:cNvPr id="52" name="Abgerundetes Rechteck 51">
            <a:extLst>
              <a:ext uri="{FF2B5EF4-FFF2-40B4-BE49-F238E27FC236}">
                <a16:creationId xmlns:a16="http://schemas.microsoft.com/office/drawing/2014/main" id="{7C2DBADD-F985-9F41-B893-DB7A3B0BB75A}"/>
              </a:ext>
            </a:extLst>
          </p:cNvPr>
          <p:cNvSpPr/>
          <p:nvPr/>
        </p:nvSpPr>
        <p:spPr>
          <a:xfrm>
            <a:off x="3641409" y="4103170"/>
            <a:ext cx="1035601"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Test &amp; QA</a:t>
            </a:r>
          </a:p>
        </p:txBody>
      </p:sp>
      <p:sp>
        <p:nvSpPr>
          <p:cNvPr id="53" name="Abgerundetes Rechteck 52">
            <a:extLst>
              <a:ext uri="{FF2B5EF4-FFF2-40B4-BE49-F238E27FC236}">
                <a16:creationId xmlns:a16="http://schemas.microsoft.com/office/drawing/2014/main" id="{F722DBD0-4378-F54F-854A-DB603C787DB0}"/>
              </a:ext>
            </a:extLst>
          </p:cNvPr>
          <p:cNvSpPr/>
          <p:nvPr/>
        </p:nvSpPr>
        <p:spPr>
          <a:xfrm>
            <a:off x="5017391" y="4103170"/>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Programmierung Landingpage </a:t>
            </a:r>
          </a:p>
        </p:txBody>
      </p:sp>
      <p:cxnSp>
        <p:nvCxnSpPr>
          <p:cNvPr id="72" name="Gerade Verbindung mit Pfeil 92">
            <a:extLst>
              <a:ext uri="{FF2B5EF4-FFF2-40B4-BE49-F238E27FC236}">
                <a16:creationId xmlns:a16="http://schemas.microsoft.com/office/drawing/2014/main" id="{385B2748-7677-EB4F-B714-B8C17A88E70D}"/>
              </a:ext>
            </a:extLst>
          </p:cNvPr>
          <p:cNvCxnSpPr>
            <a:cxnSpLocks noChangeShapeType="1"/>
            <a:stCxn id="43" idx="1"/>
            <a:endCxn id="53" idx="3"/>
          </p:cNvCxnSpPr>
          <p:nvPr/>
        </p:nvCxnSpPr>
        <p:spPr bwMode="auto">
          <a:xfrm flipH="1">
            <a:off x="6568197" y="4319170"/>
            <a:ext cx="340381"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6" name="Gerade Verbindung mit Pfeil 92">
            <a:extLst>
              <a:ext uri="{FF2B5EF4-FFF2-40B4-BE49-F238E27FC236}">
                <a16:creationId xmlns:a16="http://schemas.microsoft.com/office/drawing/2014/main" id="{F2BCB70E-807E-BF49-8E38-F9CCE4DCC177}"/>
              </a:ext>
            </a:extLst>
          </p:cNvPr>
          <p:cNvCxnSpPr>
            <a:cxnSpLocks noChangeShapeType="1"/>
            <a:stCxn id="53" idx="1"/>
            <a:endCxn id="52" idx="3"/>
          </p:cNvCxnSpPr>
          <p:nvPr/>
        </p:nvCxnSpPr>
        <p:spPr bwMode="auto">
          <a:xfrm flipH="1">
            <a:off x="4677010" y="4319170"/>
            <a:ext cx="340381"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9" name="Gerade Verbindung mit Pfeil 92">
            <a:extLst>
              <a:ext uri="{FF2B5EF4-FFF2-40B4-BE49-F238E27FC236}">
                <a16:creationId xmlns:a16="http://schemas.microsoft.com/office/drawing/2014/main" id="{5B5F5F50-7086-5F4B-A0E5-9AD8C91B5CDE}"/>
              </a:ext>
            </a:extLst>
          </p:cNvPr>
          <p:cNvCxnSpPr>
            <a:cxnSpLocks noChangeShapeType="1"/>
            <a:stCxn id="52" idx="1"/>
            <a:endCxn id="51" idx="3"/>
          </p:cNvCxnSpPr>
          <p:nvPr/>
        </p:nvCxnSpPr>
        <p:spPr bwMode="auto">
          <a:xfrm flipH="1">
            <a:off x="3301028" y="4319170"/>
            <a:ext cx="340381"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2" name="Gerade Verbindung mit Pfeil 92">
            <a:extLst>
              <a:ext uri="{FF2B5EF4-FFF2-40B4-BE49-F238E27FC236}">
                <a16:creationId xmlns:a16="http://schemas.microsoft.com/office/drawing/2014/main" id="{7203A6F8-7DF7-2841-BB00-D0F511C98CAF}"/>
              </a:ext>
            </a:extLst>
          </p:cNvPr>
          <p:cNvCxnSpPr>
            <a:cxnSpLocks noChangeShapeType="1"/>
            <a:stCxn id="51" idx="1"/>
            <a:endCxn id="50" idx="3"/>
          </p:cNvCxnSpPr>
          <p:nvPr/>
        </p:nvCxnSpPr>
        <p:spPr bwMode="auto">
          <a:xfrm flipH="1">
            <a:off x="1438235" y="4319170"/>
            <a:ext cx="311987"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2" name="Gerade Verbindung mit Pfeil 22539">
            <a:extLst>
              <a:ext uri="{FF2B5EF4-FFF2-40B4-BE49-F238E27FC236}">
                <a16:creationId xmlns:a16="http://schemas.microsoft.com/office/drawing/2014/main" id="{52C14472-C5D4-5E4C-B9BC-FFCC1D2DDF44}"/>
              </a:ext>
            </a:extLst>
          </p:cNvPr>
          <p:cNvCxnSpPr>
            <a:cxnSpLocks noChangeShapeType="1"/>
          </p:cNvCxnSpPr>
          <p:nvPr/>
        </p:nvCxnSpPr>
        <p:spPr bwMode="auto">
          <a:xfrm>
            <a:off x="4436453" y="3614760"/>
            <a:ext cx="1808749"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8" name="Oval 97">
            <a:extLst>
              <a:ext uri="{FF2B5EF4-FFF2-40B4-BE49-F238E27FC236}">
                <a16:creationId xmlns:a16="http://schemas.microsoft.com/office/drawing/2014/main" id="{90C2A708-0DE5-D846-8A09-F7264EBB9F9E}"/>
              </a:ext>
            </a:extLst>
          </p:cNvPr>
          <p:cNvSpPr>
            <a:spLocks noChangeAspect="1"/>
          </p:cNvSpPr>
          <p:nvPr/>
        </p:nvSpPr>
        <p:spPr>
          <a:xfrm>
            <a:off x="1259132" y="389150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4.9</a:t>
            </a:r>
          </a:p>
        </p:txBody>
      </p:sp>
      <p:sp>
        <p:nvSpPr>
          <p:cNvPr id="99" name="Oval 98">
            <a:extLst>
              <a:ext uri="{FF2B5EF4-FFF2-40B4-BE49-F238E27FC236}">
                <a16:creationId xmlns:a16="http://schemas.microsoft.com/office/drawing/2014/main" id="{FC3F5BD8-FAAD-0F43-8427-904995AE1B38}"/>
              </a:ext>
            </a:extLst>
          </p:cNvPr>
          <p:cNvSpPr>
            <a:spLocks noChangeAspect="1"/>
          </p:cNvSpPr>
          <p:nvPr/>
        </p:nvSpPr>
        <p:spPr>
          <a:xfrm>
            <a:off x="3111668" y="389150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4.8</a:t>
            </a:r>
          </a:p>
        </p:txBody>
      </p:sp>
      <p:sp>
        <p:nvSpPr>
          <p:cNvPr id="100" name="Oval 99">
            <a:extLst>
              <a:ext uri="{FF2B5EF4-FFF2-40B4-BE49-F238E27FC236}">
                <a16:creationId xmlns:a16="http://schemas.microsoft.com/office/drawing/2014/main" id="{C8945F33-05BE-0F42-B151-EABF49397C18}"/>
              </a:ext>
            </a:extLst>
          </p:cNvPr>
          <p:cNvSpPr>
            <a:spLocks noChangeAspect="1"/>
          </p:cNvSpPr>
          <p:nvPr/>
        </p:nvSpPr>
        <p:spPr>
          <a:xfrm>
            <a:off x="4491188" y="389150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4.7</a:t>
            </a:r>
          </a:p>
        </p:txBody>
      </p:sp>
      <p:sp>
        <p:nvSpPr>
          <p:cNvPr id="101" name="Oval 100">
            <a:extLst>
              <a:ext uri="{FF2B5EF4-FFF2-40B4-BE49-F238E27FC236}">
                <a16:creationId xmlns:a16="http://schemas.microsoft.com/office/drawing/2014/main" id="{E0ABE8D7-D624-594B-9313-BD07F833CA71}"/>
              </a:ext>
            </a:extLst>
          </p:cNvPr>
          <p:cNvSpPr>
            <a:spLocks noChangeAspect="1"/>
          </p:cNvSpPr>
          <p:nvPr/>
        </p:nvSpPr>
        <p:spPr>
          <a:xfrm>
            <a:off x="6384194" y="389150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4.6</a:t>
            </a:r>
          </a:p>
        </p:txBody>
      </p:sp>
      <p:sp>
        <p:nvSpPr>
          <p:cNvPr id="102" name="Oval 101">
            <a:extLst>
              <a:ext uri="{FF2B5EF4-FFF2-40B4-BE49-F238E27FC236}">
                <a16:creationId xmlns:a16="http://schemas.microsoft.com/office/drawing/2014/main" id="{0ABB8289-1261-FB4F-8B64-2804E52C9277}"/>
              </a:ext>
            </a:extLst>
          </p:cNvPr>
          <p:cNvSpPr>
            <a:spLocks noChangeAspect="1"/>
          </p:cNvSpPr>
          <p:nvPr/>
        </p:nvSpPr>
        <p:spPr>
          <a:xfrm>
            <a:off x="8278624" y="389150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4.5</a:t>
            </a:r>
          </a:p>
        </p:txBody>
      </p:sp>
      <p:sp>
        <p:nvSpPr>
          <p:cNvPr id="104" name="Oval 103">
            <a:extLst>
              <a:ext uri="{FF2B5EF4-FFF2-40B4-BE49-F238E27FC236}">
                <a16:creationId xmlns:a16="http://schemas.microsoft.com/office/drawing/2014/main" id="{087AA6D7-8FC8-C043-A7CF-8A709F21771B}"/>
              </a:ext>
            </a:extLst>
          </p:cNvPr>
          <p:cNvSpPr>
            <a:spLocks noChangeAspect="1"/>
          </p:cNvSpPr>
          <p:nvPr/>
        </p:nvSpPr>
        <p:spPr>
          <a:xfrm>
            <a:off x="4225496" y="907269"/>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4.1a</a:t>
            </a:r>
          </a:p>
        </p:txBody>
      </p:sp>
      <p:sp>
        <p:nvSpPr>
          <p:cNvPr id="105" name="Oval 104">
            <a:extLst>
              <a:ext uri="{FF2B5EF4-FFF2-40B4-BE49-F238E27FC236}">
                <a16:creationId xmlns:a16="http://schemas.microsoft.com/office/drawing/2014/main" id="{5518B9DB-7636-234C-A61E-52002245801A}"/>
              </a:ext>
            </a:extLst>
          </p:cNvPr>
          <p:cNvSpPr>
            <a:spLocks noChangeAspect="1"/>
          </p:cNvSpPr>
          <p:nvPr/>
        </p:nvSpPr>
        <p:spPr>
          <a:xfrm>
            <a:off x="8273191" y="269285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4.4</a:t>
            </a:r>
          </a:p>
        </p:txBody>
      </p:sp>
      <p:sp>
        <p:nvSpPr>
          <p:cNvPr id="106" name="Oval 105">
            <a:extLst>
              <a:ext uri="{FF2B5EF4-FFF2-40B4-BE49-F238E27FC236}">
                <a16:creationId xmlns:a16="http://schemas.microsoft.com/office/drawing/2014/main" id="{27F2F198-6AA5-DA4C-A35E-CD65F32A46D0}"/>
              </a:ext>
            </a:extLst>
          </p:cNvPr>
          <p:cNvSpPr>
            <a:spLocks noChangeAspect="1"/>
          </p:cNvSpPr>
          <p:nvPr/>
        </p:nvSpPr>
        <p:spPr>
          <a:xfrm>
            <a:off x="8278004" y="899049"/>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4.3</a:t>
            </a:r>
          </a:p>
        </p:txBody>
      </p:sp>
      <p:sp>
        <p:nvSpPr>
          <p:cNvPr id="107" name="Oval 106">
            <a:extLst>
              <a:ext uri="{FF2B5EF4-FFF2-40B4-BE49-F238E27FC236}">
                <a16:creationId xmlns:a16="http://schemas.microsoft.com/office/drawing/2014/main" id="{8D99EDFA-C04A-F044-BB22-52B846165056}"/>
              </a:ext>
            </a:extLst>
          </p:cNvPr>
          <p:cNvSpPr>
            <a:spLocks noChangeAspect="1"/>
          </p:cNvSpPr>
          <p:nvPr/>
        </p:nvSpPr>
        <p:spPr>
          <a:xfrm>
            <a:off x="4213764" y="1715566"/>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4.1b</a:t>
            </a:r>
          </a:p>
        </p:txBody>
      </p:sp>
      <p:sp>
        <p:nvSpPr>
          <p:cNvPr id="54" name="Line 37">
            <a:extLst>
              <a:ext uri="{FF2B5EF4-FFF2-40B4-BE49-F238E27FC236}">
                <a16:creationId xmlns:a16="http://schemas.microsoft.com/office/drawing/2014/main" id="{C4AB7AB9-62CA-8B4B-B1C8-2D16E6A1E077}"/>
              </a:ext>
            </a:extLst>
          </p:cNvPr>
          <p:cNvSpPr>
            <a:spLocks noChangeAspect="1" noChangeShapeType="1"/>
          </p:cNvSpPr>
          <p:nvPr/>
        </p:nvSpPr>
        <p:spPr bwMode="auto">
          <a:xfrm>
            <a:off x="1253870" y="1297969"/>
            <a:ext cx="1347901" cy="0"/>
          </a:xfrm>
          <a:prstGeom prst="line">
            <a:avLst/>
          </a:prstGeom>
          <a:noFill/>
          <a:ln w="19050">
            <a:solidFill>
              <a:srgbClr val="DF1275"/>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55" name="AutoShape 31">
            <a:extLst>
              <a:ext uri="{FF2B5EF4-FFF2-40B4-BE49-F238E27FC236}">
                <a16:creationId xmlns:a16="http://schemas.microsoft.com/office/drawing/2014/main" id="{C8AEB5E8-A13C-4143-BCFB-FE709355C57C}"/>
              </a:ext>
            </a:extLst>
          </p:cNvPr>
          <p:cNvSpPr>
            <a:spLocks noChangeAspect="1" noChangeArrowheads="1"/>
          </p:cNvSpPr>
          <p:nvPr/>
        </p:nvSpPr>
        <p:spPr bwMode="auto">
          <a:xfrm>
            <a:off x="857870" y="1097590"/>
            <a:ext cx="396000" cy="396000"/>
          </a:xfrm>
          <a:prstGeom prst="wedgeEllipseCallout">
            <a:avLst>
              <a:gd name="adj1" fmla="val 17926"/>
              <a:gd name="adj2" fmla="val 31134"/>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DF1275"/>
                </a:solidFill>
              </a:rPr>
              <a:t>4a</a:t>
            </a:r>
          </a:p>
        </p:txBody>
      </p:sp>
      <p:sp>
        <p:nvSpPr>
          <p:cNvPr id="56" name="Text Box 38">
            <a:extLst>
              <a:ext uri="{FF2B5EF4-FFF2-40B4-BE49-F238E27FC236}">
                <a16:creationId xmlns:a16="http://schemas.microsoft.com/office/drawing/2014/main" id="{EEEE2BEE-F4CF-A442-AA0A-BACA7CAAFFA8}"/>
              </a:ext>
            </a:extLst>
          </p:cNvPr>
          <p:cNvSpPr txBox="1">
            <a:spLocks noChangeAspect="1" noChangeArrowheads="1"/>
          </p:cNvSpPr>
          <p:nvPr/>
        </p:nvSpPr>
        <p:spPr bwMode="auto">
          <a:xfrm>
            <a:off x="1252152" y="1087957"/>
            <a:ext cx="1259979" cy="230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Briefing</a:t>
            </a:r>
          </a:p>
        </p:txBody>
      </p:sp>
      <p:sp>
        <p:nvSpPr>
          <p:cNvPr id="66" name="Text Box 18">
            <a:extLst>
              <a:ext uri="{FF2B5EF4-FFF2-40B4-BE49-F238E27FC236}">
                <a16:creationId xmlns:a16="http://schemas.microsoft.com/office/drawing/2014/main" id="{1800D4E4-371D-864C-822B-872A5735A8A4}"/>
              </a:ext>
            </a:extLst>
          </p:cNvPr>
          <p:cNvSpPr txBox="1">
            <a:spLocks noChangeArrowheads="1"/>
          </p:cNvSpPr>
          <p:nvPr/>
        </p:nvSpPr>
        <p:spPr bwMode="auto">
          <a:xfrm>
            <a:off x="3900827" y="2514050"/>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r>
              <a:rPr lang="en-US" dirty="0">
                <a:latin typeface="Franklin Gothic Book" panose="020B0503020102020204" pitchFamily="34" charset="0"/>
              </a:rPr>
              <a:t>Briefing Designer</a:t>
            </a:r>
          </a:p>
        </p:txBody>
      </p:sp>
      <p:sp>
        <p:nvSpPr>
          <p:cNvPr id="77" name="Abgerundetes Rechteck 76">
            <a:extLst>
              <a:ext uri="{FF2B5EF4-FFF2-40B4-BE49-F238E27FC236}">
                <a16:creationId xmlns:a16="http://schemas.microsoft.com/office/drawing/2014/main" id="{E92DB05C-3307-5543-B346-50BA07B9FEEE}"/>
              </a:ext>
            </a:extLst>
          </p:cNvPr>
          <p:cNvSpPr/>
          <p:nvPr/>
        </p:nvSpPr>
        <p:spPr>
          <a:xfrm>
            <a:off x="4880862" y="1084512"/>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tabLst>
                <a:tab pos="571500" algn="l"/>
              </a:tabLst>
            </a:pPr>
            <a:r>
              <a:rPr lang="de-DE" sz="1000" dirty="0">
                <a:solidFill>
                  <a:srgbClr val="FFFFFF"/>
                </a:solidFill>
                <a:latin typeface="Franklin Gothic Book" panose="020B0503020102020204" pitchFamily="34" charset="0"/>
              </a:rPr>
              <a:t>Kampagneneinrichtung (DWC Toolbox)</a:t>
            </a:r>
          </a:p>
        </p:txBody>
      </p:sp>
      <p:cxnSp>
        <p:nvCxnSpPr>
          <p:cNvPr id="80" name="Gerade Verbindung mit Pfeil 92">
            <a:extLst>
              <a:ext uri="{FF2B5EF4-FFF2-40B4-BE49-F238E27FC236}">
                <a16:creationId xmlns:a16="http://schemas.microsoft.com/office/drawing/2014/main" id="{BDD2A7CC-F744-5648-89A3-6271B5582A7C}"/>
              </a:ext>
            </a:extLst>
          </p:cNvPr>
          <p:cNvCxnSpPr>
            <a:cxnSpLocks noChangeShapeType="1"/>
            <a:stCxn id="46" idx="3"/>
            <a:endCxn id="77" idx="1"/>
          </p:cNvCxnSpPr>
          <p:nvPr/>
        </p:nvCxnSpPr>
        <p:spPr bwMode="auto">
          <a:xfrm flipV="1">
            <a:off x="4403953" y="1300512"/>
            <a:ext cx="476909" cy="3506"/>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3" name="Gerade Verbindung mit Pfeil 92">
            <a:extLst>
              <a:ext uri="{FF2B5EF4-FFF2-40B4-BE49-F238E27FC236}">
                <a16:creationId xmlns:a16="http://schemas.microsoft.com/office/drawing/2014/main" id="{DE6EAFFA-CC49-1D4E-8A1B-C9CA406E3C6A}"/>
              </a:ext>
            </a:extLst>
          </p:cNvPr>
          <p:cNvCxnSpPr>
            <a:cxnSpLocks noChangeShapeType="1"/>
            <a:stCxn id="77" idx="3"/>
            <a:endCxn id="42" idx="1"/>
          </p:cNvCxnSpPr>
          <p:nvPr/>
        </p:nvCxnSpPr>
        <p:spPr bwMode="auto">
          <a:xfrm flipV="1">
            <a:off x="6431668" y="1299645"/>
            <a:ext cx="476910" cy="867"/>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4" name="Text Box 38">
            <a:extLst>
              <a:ext uri="{FF2B5EF4-FFF2-40B4-BE49-F238E27FC236}">
                <a16:creationId xmlns:a16="http://schemas.microsoft.com/office/drawing/2014/main" id="{73F2F700-2964-8E41-B8C4-44886E3EBAC2}"/>
              </a:ext>
            </a:extLst>
          </p:cNvPr>
          <p:cNvSpPr txBox="1">
            <a:spLocks noChangeAspect="1" noChangeArrowheads="1"/>
          </p:cNvSpPr>
          <p:nvPr/>
        </p:nvSpPr>
        <p:spPr bwMode="auto">
          <a:xfrm>
            <a:off x="7530379" y="3575320"/>
            <a:ext cx="867639" cy="238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US" sz="900" kern="0" dirty="0">
                <a:solidFill>
                  <a:srgbClr val="000000"/>
                </a:solidFill>
                <a:latin typeface="Franklin Gothic Book" panose="020B0503020102020204" pitchFamily="34" charset="0"/>
                <a:ea typeface="MS PGothic" charset="0"/>
              </a:rPr>
              <a:t>Freigabe</a:t>
            </a:r>
          </a:p>
        </p:txBody>
      </p:sp>
      <p:sp>
        <p:nvSpPr>
          <p:cNvPr id="111" name="Oval 110">
            <a:extLst>
              <a:ext uri="{FF2B5EF4-FFF2-40B4-BE49-F238E27FC236}">
                <a16:creationId xmlns:a16="http://schemas.microsoft.com/office/drawing/2014/main" id="{4E6547E0-B63C-9A47-B83E-CF817D6AA4F3}"/>
              </a:ext>
            </a:extLst>
          </p:cNvPr>
          <p:cNvSpPr>
            <a:spLocks noChangeAspect="1"/>
          </p:cNvSpPr>
          <p:nvPr/>
        </p:nvSpPr>
        <p:spPr>
          <a:xfrm>
            <a:off x="5160827" y="2322527"/>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4.1c</a:t>
            </a:r>
          </a:p>
        </p:txBody>
      </p:sp>
      <p:sp>
        <p:nvSpPr>
          <p:cNvPr id="112" name="Oval 111">
            <a:extLst>
              <a:ext uri="{FF2B5EF4-FFF2-40B4-BE49-F238E27FC236}">
                <a16:creationId xmlns:a16="http://schemas.microsoft.com/office/drawing/2014/main" id="{35B14BA3-C114-D140-9DAF-BA03B0865D53}"/>
              </a:ext>
            </a:extLst>
          </p:cNvPr>
          <p:cNvSpPr>
            <a:spLocks noChangeAspect="1"/>
          </p:cNvSpPr>
          <p:nvPr/>
        </p:nvSpPr>
        <p:spPr>
          <a:xfrm>
            <a:off x="6251900" y="907269"/>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4.2</a:t>
            </a:r>
          </a:p>
        </p:txBody>
      </p:sp>
      <p:sp>
        <p:nvSpPr>
          <p:cNvPr id="121" name="Text Box 38">
            <a:extLst>
              <a:ext uri="{FF2B5EF4-FFF2-40B4-BE49-F238E27FC236}">
                <a16:creationId xmlns:a16="http://schemas.microsoft.com/office/drawing/2014/main" id="{1CEF45BD-51AD-FB4A-9232-7D79BE9B626D}"/>
              </a:ext>
            </a:extLst>
          </p:cNvPr>
          <p:cNvSpPr txBox="1">
            <a:spLocks noChangeAspect="1" noChangeArrowheads="1"/>
          </p:cNvSpPr>
          <p:nvPr/>
        </p:nvSpPr>
        <p:spPr bwMode="auto">
          <a:xfrm>
            <a:off x="3495070" y="4497734"/>
            <a:ext cx="3219467" cy="428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lang="de-DE" sz="800" kern="0" dirty="0">
                <a:solidFill>
                  <a:srgbClr val="000000"/>
                </a:solidFill>
                <a:latin typeface="Franklin Gothic Book" panose="020B0503020102020204" pitchFamily="34" charset="0"/>
                <a:ea typeface="MS PGothic" charset="0"/>
              </a:rPr>
              <a:t>Rechtzeitige Information aller beteiligten Abteilungen zur bestmöglichen Ressourcenplanung und Einhaltung der Timelines</a:t>
            </a:r>
          </a:p>
        </p:txBody>
      </p:sp>
      <p:sp>
        <p:nvSpPr>
          <p:cNvPr id="122" name="Text Box 38">
            <a:extLst>
              <a:ext uri="{FF2B5EF4-FFF2-40B4-BE49-F238E27FC236}">
                <a16:creationId xmlns:a16="http://schemas.microsoft.com/office/drawing/2014/main" id="{42119BD3-6D33-034E-8F39-281381F346BD}"/>
              </a:ext>
            </a:extLst>
          </p:cNvPr>
          <p:cNvSpPr txBox="1">
            <a:spLocks noChangeAspect="1" noChangeArrowheads="1"/>
          </p:cNvSpPr>
          <p:nvPr/>
        </p:nvSpPr>
        <p:spPr bwMode="auto">
          <a:xfrm>
            <a:off x="1654425" y="4497734"/>
            <a:ext cx="1742399" cy="428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lang="de-DE" sz="800" kern="0" dirty="0">
                <a:solidFill>
                  <a:srgbClr val="000000"/>
                </a:solidFill>
                <a:latin typeface="Franklin Gothic Book" panose="020B0503020102020204" pitchFamily="34" charset="0"/>
                <a:ea typeface="MS PGothic" charset="0"/>
                <a:cs typeface="MS PGothic" charset="0"/>
              </a:rPr>
              <a:t>Testversand ca. </a:t>
            </a:r>
            <a:r>
              <a:rPr kumimoji="0" lang="de-DE" sz="8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2 </a:t>
            </a:r>
            <a:r>
              <a:rPr lang="de-DE" sz="800" kern="0" dirty="0">
                <a:solidFill>
                  <a:srgbClr val="000000"/>
                </a:solidFill>
                <a:latin typeface="Franklin Gothic Book" panose="020B0503020102020204" pitchFamily="34" charset="0"/>
                <a:ea typeface="MS PGothic" charset="0"/>
                <a:cs typeface="MS PGothic" charset="0"/>
              </a:rPr>
              <a:t>Tage vor Kampagnenstart (falls gefordert)</a:t>
            </a:r>
            <a:endParaRPr kumimoji="0" lang="de-DE" sz="8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cxnSp>
        <p:nvCxnSpPr>
          <p:cNvPr id="4" name="Gewinkelte Verbindung 3">
            <a:extLst>
              <a:ext uri="{FF2B5EF4-FFF2-40B4-BE49-F238E27FC236}">
                <a16:creationId xmlns:a16="http://schemas.microsoft.com/office/drawing/2014/main" id="{3DA95473-B795-8F44-BB5E-70CD76DFBA8E}"/>
              </a:ext>
            </a:extLst>
          </p:cNvPr>
          <p:cNvCxnSpPr>
            <a:stCxn id="45" idx="1"/>
            <a:endCxn id="46" idx="1"/>
          </p:cNvCxnSpPr>
          <p:nvPr/>
        </p:nvCxnSpPr>
        <p:spPr>
          <a:xfrm rot="10800000">
            <a:off x="2853148" y="1304018"/>
            <a:ext cx="4055431" cy="1789470"/>
          </a:xfrm>
          <a:prstGeom prst="bentConnector3">
            <a:avLst>
              <a:gd name="adj1" fmla="val 105637"/>
            </a:avLst>
          </a:prstGeom>
          <a:noFill/>
          <a:ln w="19050">
            <a:solidFill>
              <a:schemeClr val="bg1">
                <a:lumMod val="50000"/>
              </a:schemeClr>
            </a:solidFill>
            <a:round/>
            <a:headEnd type="none" w="med" len="sm"/>
            <a:tailEnd type="triangle" w="med" len="sm"/>
          </a:ln>
          <a:effectLst/>
        </p:spPr>
      </p:cxnSp>
      <p:cxnSp>
        <p:nvCxnSpPr>
          <p:cNvPr id="61" name="Gewinkelte Verbindung 60">
            <a:extLst>
              <a:ext uri="{FF2B5EF4-FFF2-40B4-BE49-F238E27FC236}">
                <a16:creationId xmlns:a16="http://schemas.microsoft.com/office/drawing/2014/main" id="{5001AC56-D943-1049-A4DA-DC7FF62B4DAD}"/>
              </a:ext>
            </a:extLst>
          </p:cNvPr>
          <p:cNvCxnSpPr>
            <a:cxnSpLocks/>
            <a:stCxn id="47" idx="2"/>
            <a:endCxn id="66" idx="1"/>
          </p:cNvCxnSpPr>
          <p:nvPr/>
        </p:nvCxnSpPr>
        <p:spPr>
          <a:xfrm rot="16200000" flipH="1">
            <a:off x="3589224" y="2368709"/>
            <a:ext cx="350929" cy="272277"/>
          </a:xfrm>
          <a:prstGeom prst="bentConnector2">
            <a:avLst/>
          </a:prstGeom>
          <a:noFill/>
          <a:ln w="19050">
            <a:solidFill>
              <a:schemeClr val="bg1">
                <a:lumMod val="50000"/>
              </a:schemeClr>
            </a:solidFill>
            <a:round/>
            <a:headEnd type="none" w="med" len="sm"/>
            <a:tailEnd type="triangle" w="med" len="sm"/>
          </a:ln>
          <a:effectLst/>
        </p:spPr>
      </p:cxnSp>
    </p:spTree>
    <p:extLst>
      <p:ext uri="{BB962C8B-B14F-4D97-AF65-F5344CB8AC3E}">
        <p14:creationId xmlns:p14="http://schemas.microsoft.com/office/powerpoint/2010/main" val="17730870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B82A9-D573-9443-A899-A5B73163F04E}"/>
              </a:ext>
            </a:extLst>
          </p:cNvPr>
          <p:cNvSpPr>
            <a:spLocks noGrp="1"/>
          </p:cNvSpPr>
          <p:nvPr>
            <p:ph type="title"/>
          </p:nvPr>
        </p:nvSpPr>
        <p:spPr/>
        <p:txBody>
          <a:bodyPr/>
          <a:lstStyle/>
          <a:p>
            <a:r>
              <a:rPr lang="de-DE" dirty="0"/>
              <a:t>Prozessüberblick – Versandvorbereitung</a:t>
            </a:r>
          </a:p>
        </p:txBody>
      </p:sp>
      <p:sp>
        <p:nvSpPr>
          <p:cNvPr id="3" name="Line 37">
            <a:extLst>
              <a:ext uri="{FF2B5EF4-FFF2-40B4-BE49-F238E27FC236}">
                <a16:creationId xmlns:a16="http://schemas.microsoft.com/office/drawing/2014/main" id="{7D1E6086-C75C-6741-9DD5-53575BF9E848}"/>
              </a:ext>
            </a:extLst>
          </p:cNvPr>
          <p:cNvSpPr>
            <a:spLocks noChangeAspect="1" noChangeShapeType="1"/>
          </p:cNvSpPr>
          <p:nvPr/>
        </p:nvSpPr>
        <p:spPr bwMode="auto">
          <a:xfrm>
            <a:off x="818690" y="1308637"/>
            <a:ext cx="1380091" cy="0"/>
          </a:xfrm>
          <a:prstGeom prst="line">
            <a:avLst/>
          </a:prstGeom>
          <a:noFill/>
          <a:ln w="19050">
            <a:solidFill>
              <a:srgbClr val="DF1275"/>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4" name="AutoShape 31">
            <a:extLst>
              <a:ext uri="{FF2B5EF4-FFF2-40B4-BE49-F238E27FC236}">
                <a16:creationId xmlns:a16="http://schemas.microsoft.com/office/drawing/2014/main" id="{59E33736-7969-BC41-B60C-6F851D7E9D12}"/>
              </a:ext>
            </a:extLst>
          </p:cNvPr>
          <p:cNvSpPr>
            <a:spLocks noChangeAspect="1" noChangeArrowheads="1"/>
          </p:cNvSpPr>
          <p:nvPr/>
        </p:nvSpPr>
        <p:spPr bwMode="auto">
          <a:xfrm>
            <a:off x="422691" y="1101964"/>
            <a:ext cx="396000" cy="396000"/>
          </a:xfrm>
          <a:prstGeom prst="wedgeEllipseCallout">
            <a:avLst>
              <a:gd name="adj1" fmla="val 17926"/>
              <a:gd name="adj2" fmla="val 31134"/>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DF1275"/>
                </a:solidFill>
              </a:rPr>
              <a:t>5a</a:t>
            </a:r>
          </a:p>
        </p:txBody>
      </p:sp>
      <p:sp>
        <p:nvSpPr>
          <p:cNvPr id="5" name="Text Box 38">
            <a:extLst>
              <a:ext uri="{FF2B5EF4-FFF2-40B4-BE49-F238E27FC236}">
                <a16:creationId xmlns:a16="http://schemas.microsoft.com/office/drawing/2014/main" id="{1D5F8D18-F96F-9444-8D32-BE61926DEA32}"/>
              </a:ext>
            </a:extLst>
          </p:cNvPr>
          <p:cNvSpPr txBox="1">
            <a:spLocks noChangeAspect="1" noChangeArrowheads="1"/>
          </p:cNvSpPr>
          <p:nvPr/>
        </p:nvSpPr>
        <p:spPr bwMode="auto">
          <a:xfrm>
            <a:off x="740266" y="1118624"/>
            <a:ext cx="1470198"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US" sz="900" kern="0" dirty="0">
                <a:solidFill>
                  <a:srgbClr val="000000"/>
                </a:solidFill>
                <a:latin typeface="Franklin Gothic Book" panose="020B0503020102020204" pitchFamily="34" charset="0"/>
                <a:ea typeface="MS PGothic" charset="0"/>
                <a:cs typeface="MS PGothic" charset="0"/>
              </a:rPr>
              <a:t>Datenlieferung</a:t>
            </a:r>
            <a:br>
              <a:rPr lang="en-US" sz="900" kern="0" dirty="0">
                <a:solidFill>
                  <a:srgbClr val="000000"/>
                </a:solidFill>
                <a:latin typeface="Franklin Gothic Book" panose="020B0503020102020204" pitchFamily="34" charset="0"/>
                <a:ea typeface="MS PGothic" charset="0"/>
                <a:cs typeface="MS PGothic" charset="0"/>
              </a:rPr>
            </a:br>
            <a:r>
              <a:rPr lang="en-US" sz="900" kern="0" dirty="0">
                <a:solidFill>
                  <a:srgbClr val="000000"/>
                </a:solidFill>
                <a:latin typeface="Franklin Gothic Book" panose="020B0503020102020204" pitchFamily="34" charset="0"/>
                <a:ea typeface="MS PGothic" charset="0"/>
                <a:cs typeface="MS PGothic" charset="0"/>
              </a:rPr>
              <a:t>(SFTP/Datendrehscheibe)</a:t>
            </a: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
        <p:nvSpPr>
          <p:cNvPr id="6" name="Text Box 18">
            <a:extLst>
              <a:ext uri="{FF2B5EF4-FFF2-40B4-BE49-F238E27FC236}">
                <a16:creationId xmlns:a16="http://schemas.microsoft.com/office/drawing/2014/main" id="{3FD998FB-7D11-8D4D-90FA-BC63AE00E63E}"/>
              </a:ext>
            </a:extLst>
          </p:cNvPr>
          <p:cNvSpPr txBox="1">
            <a:spLocks noChangeArrowheads="1"/>
          </p:cNvSpPr>
          <p:nvPr/>
        </p:nvSpPr>
        <p:spPr bwMode="auto">
          <a:xfrm>
            <a:off x="7167752" y="1885450"/>
            <a:ext cx="1440000" cy="647799"/>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j-lt"/>
              </a:rPr>
              <a:t>Broadcast Preparation</a:t>
            </a:r>
          </a:p>
        </p:txBody>
      </p:sp>
      <p:sp>
        <p:nvSpPr>
          <p:cNvPr id="7" name="Text Box 18">
            <a:extLst>
              <a:ext uri="{FF2B5EF4-FFF2-40B4-BE49-F238E27FC236}">
                <a16:creationId xmlns:a16="http://schemas.microsoft.com/office/drawing/2014/main" id="{75DBC0B6-2C5C-9640-9C37-EC3042DC4D82}"/>
              </a:ext>
            </a:extLst>
          </p:cNvPr>
          <p:cNvSpPr txBox="1">
            <a:spLocks noChangeArrowheads="1"/>
          </p:cNvSpPr>
          <p:nvPr/>
        </p:nvSpPr>
        <p:spPr bwMode="auto">
          <a:xfrm>
            <a:off x="2442179" y="408270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Reporting</a:t>
            </a:r>
            <a:br>
              <a:rPr lang="en-US" dirty="0">
                <a:latin typeface="Franklin Gothic Book" panose="020B0503020102020204" pitchFamily="34" charset="0"/>
              </a:rPr>
            </a:br>
            <a:r>
              <a:rPr lang="en-US" dirty="0">
                <a:latin typeface="Franklin Gothic Book" panose="020B0503020102020204" pitchFamily="34" charset="0"/>
              </a:rPr>
              <a:t>(approx. after 14 days)</a:t>
            </a:r>
          </a:p>
        </p:txBody>
      </p:sp>
      <p:sp>
        <p:nvSpPr>
          <p:cNvPr id="8" name="Text Box 18">
            <a:extLst>
              <a:ext uri="{FF2B5EF4-FFF2-40B4-BE49-F238E27FC236}">
                <a16:creationId xmlns:a16="http://schemas.microsoft.com/office/drawing/2014/main" id="{D14386ED-EBC5-434B-95FF-E6A6109002AD}"/>
              </a:ext>
            </a:extLst>
          </p:cNvPr>
          <p:cNvSpPr txBox="1">
            <a:spLocks noChangeArrowheads="1"/>
          </p:cNvSpPr>
          <p:nvPr/>
        </p:nvSpPr>
        <p:spPr bwMode="auto">
          <a:xfrm>
            <a:off x="2442179" y="970526"/>
            <a:ext cx="1439998" cy="647999"/>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10800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Data editing, converting and broadcast list </a:t>
            </a:r>
            <a:br>
              <a:rPr lang="en-US" dirty="0">
                <a:latin typeface="Franklin Gothic Book" panose="020B0503020102020204" pitchFamily="34" charset="0"/>
              </a:rPr>
            </a:br>
            <a:r>
              <a:rPr lang="en-US" dirty="0">
                <a:latin typeface="Franklin Gothic Book" panose="020B0503020102020204" pitchFamily="34" charset="0"/>
              </a:rPr>
              <a:t>creation (CSV file)</a:t>
            </a:r>
          </a:p>
        </p:txBody>
      </p:sp>
      <p:sp>
        <p:nvSpPr>
          <p:cNvPr id="9" name="Text Box 18">
            <a:extLst>
              <a:ext uri="{FF2B5EF4-FFF2-40B4-BE49-F238E27FC236}">
                <a16:creationId xmlns:a16="http://schemas.microsoft.com/office/drawing/2014/main" id="{3CC245E4-A348-8B41-B9D8-57F4E23C50F3}"/>
              </a:ext>
            </a:extLst>
          </p:cNvPr>
          <p:cNvSpPr txBox="1">
            <a:spLocks noChangeArrowheads="1"/>
          </p:cNvSpPr>
          <p:nvPr/>
        </p:nvSpPr>
        <p:spPr bwMode="auto">
          <a:xfrm>
            <a:off x="4894711" y="972325"/>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latin typeface="Franklin Gothic Book" panose="020B0503020102020204" pitchFamily="34" charset="0"/>
              </a:rPr>
              <a:t>Upload </a:t>
            </a:r>
            <a:r>
              <a:rPr lang="en-US" dirty="0">
                <a:latin typeface="+mj-lt"/>
              </a:rPr>
              <a:t>Broadcast List</a:t>
            </a:r>
          </a:p>
        </p:txBody>
      </p:sp>
      <p:sp>
        <p:nvSpPr>
          <p:cNvPr id="10" name="Text Box 18">
            <a:extLst>
              <a:ext uri="{FF2B5EF4-FFF2-40B4-BE49-F238E27FC236}">
                <a16:creationId xmlns:a16="http://schemas.microsoft.com/office/drawing/2014/main" id="{BA586CF1-8985-4940-A822-0EB3755061F2}"/>
              </a:ext>
            </a:extLst>
          </p:cNvPr>
          <p:cNvSpPr txBox="1">
            <a:spLocks noChangeArrowheads="1"/>
          </p:cNvSpPr>
          <p:nvPr/>
        </p:nvSpPr>
        <p:spPr bwMode="auto">
          <a:xfrm>
            <a:off x="7167752" y="97212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j-lt"/>
              </a:rPr>
              <a:t>Template Creation</a:t>
            </a:r>
            <a:br>
              <a:rPr lang="en-US" dirty="0">
                <a:latin typeface="Franklin Gothic Book" panose="020B0503020102020204" pitchFamily="34" charset="0"/>
              </a:rPr>
            </a:br>
            <a:r>
              <a:rPr lang="en-US" dirty="0">
                <a:latin typeface="Franklin Gothic Book" panose="020B0503020102020204" pitchFamily="34" charset="0"/>
              </a:rPr>
              <a:t>(MMS and/or SMS )</a:t>
            </a:r>
          </a:p>
        </p:txBody>
      </p:sp>
      <p:sp>
        <p:nvSpPr>
          <p:cNvPr id="11" name="Text Box 18">
            <a:extLst>
              <a:ext uri="{FF2B5EF4-FFF2-40B4-BE49-F238E27FC236}">
                <a16:creationId xmlns:a16="http://schemas.microsoft.com/office/drawing/2014/main" id="{C901A21A-9FA9-1646-9ED7-F17AB47C2152}"/>
              </a:ext>
            </a:extLst>
          </p:cNvPr>
          <p:cNvSpPr txBox="1">
            <a:spLocks noChangeArrowheads="1"/>
          </p:cNvSpPr>
          <p:nvPr/>
        </p:nvSpPr>
        <p:spPr bwMode="auto">
          <a:xfrm>
            <a:off x="6581957" y="2757330"/>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Internal broadcast</a:t>
            </a:r>
          </a:p>
        </p:txBody>
      </p:sp>
      <p:sp>
        <p:nvSpPr>
          <p:cNvPr id="12" name="Text Box 18">
            <a:extLst>
              <a:ext uri="{FF2B5EF4-FFF2-40B4-BE49-F238E27FC236}">
                <a16:creationId xmlns:a16="http://schemas.microsoft.com/office/drawing/2014/main" id="{9E72B748-7F71-0A4D-9D8D-8C93EFCB6269}"/>
              </a:ext>
            </a:extLst>
          </p:cNvPr>
          <p:cNvSpPr txBox="1">
            <a:spLocks noChangeArrowheads="1"/>
          </p:cNvSpPr>
          <p:nvPr/>
        </p:nvSpPr>
        <p:spPr bwMode="auto">
          <a:xfrm>
            <a:off x="6581957" y="3255681"/>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External broadcast</a:t>
            </a:r>
          </a:p>
        </p:txBody>
      </p:sp>
      <p:sp>
        <p:nvSpPr>
          <p:cNvPr id="13" name="Text Box 18">
            <a:extLst>
              <a:ext uri="{FF2B5EF4-FFF2-40B4-BE49-F238E27FC236}">
                <a16:creationId xmlns:a16="http://schemas.microsoft.com/office/drawing/2014/main" id="{FAB9011D-A875-E844-AAD3-F8DD5361D82C}"/>
              </a:ext>
            </a:extLst>
          </p:cNvPr>
          <p:cNvSpPr txBox="1">
            <a:spLocks noChangeArrowheads="1"/>
          </p:cNvSpPr>
          <p:nvPr/>
        </p:nvSpPr>
        <p:spPr bwMode="auto">
          <a:xfrm>
            <a:off x="6581957" y="3750181"/>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Live broadcast</a:t>
            </a:r>
          </a:p>
        </p:txBody>
      </p:sp>
      <p:sp>
        <p:nvSpPr>
          <p:cNvPr id="14" name="Text Box 18">
            <a:extLst>
              <a:ext uri="{FF2B5EF4-FFF2-40B4-BE49-F238E27FC236}">
                <a16:creationId xmlns:a16="http://schemas.microsoft.com/office/drawing/2014/main" id="{9624E48C-F840-4648-A125-46A164649A2B}"/>
              </a:ext>
            </a:extLst>
          </p:cNvPr>
          <p:cNvSpPr txBox="1">
            <a:spLocks noChangeArrowheads="1"/>
          </p:cNvSpPr>
          <p:nvPr/>
        </p:nvSpPr>
        <p:spPr bwMode="auto">
          <a:xfrm>
            <a:off x="4155862" y="408270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Evaluation of DLR </a:t>
            </a:r>
            <a:br>
              <a:rPr lang="en-US" dirty="0">
                <a:latin typeface="Franklin Gothic Book" panose="020B0503020102020204" pitchFamily="34" charset="0"/>
              </a:rPr>
            </a:br>
            <a:r>
              <a:rPr lang="en-US" dirty="0">
                <a:latin typeface="Franklin Gothic Book" panose="020B0503020102020204" pitchFamily="34" charset="0"/>
              </a:rPr>
              <a:t>(approx. after 5 days)</a:t>
            </a:r>
          </a:p>
        </p:txBody>
      </p:sp>
      <p:sp>
        <p:nvSpPr>
          <p:cNvPr id="15" name="AutoShape 31">
            <a:extLst>
              <a:ext uri="{FF2B5EF4-FFF2-40B4-BE49-F238E27FC236}">
                <a16:creationId xmlns:a16="http://schemas.microsoft.com/office/drawing/2014/main" id="{CF3DF2C4-C34F-1A46-B894-7B5F65DE48A0}"/>
              </a:ext>
            </a:extLst>
          </p:cNvPr>
          <p:cNvSpPr>
            <a:spLocks noChangeAspect="1" noChangeArrowheads="1"/>
          </p:cNvSpPr>
          <p:nvPr/>
        </p:nvSpPr>
        <p:spPr bwMode="auto">
          <a:xfrm>
            <a:off x="5401528" y="3885277"/>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5.4</a:t>
            </a:r>
          </a:p>
        </p:txBody>
      </p:sp>
      <p:sp>
        <p:nvSpPr>
          <p:cNvPr id="16" name="AutoShape 31">
            <a:extLst>
              <a:ext uri="{FF2B5EF4-FFF2-40B4-BE49-F238E27FC236}">
                <a16:creationId xmlns:a16="http://schemas.microsoft.com/office/drawing/2014/main" id="{4AD01B92-C798-7348-BC5F-4D96736ACC0E}"/>
              </a:ext>
            </a:extLst>
          </p:cNvPr>
          <p:cNvSpPr>
            <a:spLocks noChangeAspect="1" noChangeArrowheads="1"/>
          </p:cNvSpPr>
          <p:nvPr/>
        </p:nvSpPr>
        <p:spPr bwMode="auto">
          <a:xfrm>
            <a:off x="8403979" y="1680361"/>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5.3c</a:t>
            </a:r>
          </a:p>
        </p:txBody>
      </p:sp>
      <p:sp>
        <p:nvSpPr>
          <p:cNvPr id="17" name="AutoShape 31">
            <a:extLst>
              <a:ext uri="{FF2B5EF4-FFF2-40B4-BE49-F238E27FC236}">
                <a16:creationId xmlns:a16="http://schemas.microsoft.com/office/drawing/2014/main" id="{D15CA010-DCFA-DD4E-BFAD-C95718E4DF4D}"/>
              </a:ext>
            </a:extLst>
          </p:cNvPr>
          <p:cNvSpPr>
            <a:spLocks noChangeAspect="1" noChangeArrowheads="1"/>
          </p:cNvSpPr>
          <p:nvPr/>
        </p:nvSpPr>
        <p:spPr bwMode="auto">
          <a:xfrm>
            <a:off x="3685647" y="3884277"/>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5.5</a:t>
            </a:r>
          </a:p>
        </p:txBody>
      </p:sp>
      <p:cxnSp>
        <p:nvCxnSpPr>
          <p:cNvPr id="18" name="Gerade Verbindung mit Pfeil 22539">
            <a:extLst>
              <a:ext uri="{FF2B5EF4-FFF2-40B4-BE49-F238E27FC236}">
                <a16:creationId xmlns:a16="http://schemas.microsoft.com/office/drawing/2014/main" id="{1F5184F8-68AB-4F46-AC8B-8B51D5C63AF9}"/>
              </a:ext>
            </a:extLst>
          </p:cNvPr>
          <p:cNvCxnSpPr>
            <a:cxnSpLocks noChangeShapeType="1"/>
            <a:stCxn id="8" idx="3"/>
            <a:endCxn id="9" idx="1"/>
          </p:cNvCxnSpPr>
          <p:nvPr/>
        </p:nvCxnSpPr>
        <p:spPr bwMode="auto">
          <a:xfrm>
            <a:off x="3882177" y="1294526"/>
            <a:ext cx="1012534" cy="1799"/>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Gerade Verbindung mit Pfeil 22539">
            <a:extLst>
              <a:ext uri="{FF2B5EF4-FFF2-40B4-BE49-F238E27FC236}">
                <a16:creationId xmlns:a16="http://schemas.microsoft.com/office/drawing/2014/main" id="{2B37372C-0848-B24B-836B-53872C2F7C82}"/>
              </a:ext>
            </a:extLst>
          </p:cNvPr>
          <p:cNvCxnSpPr>
            <a:cxnSpLocks noChangeShapeType="1"/>
            <a:stCxn id="9" idx="3"/>
            <a:endCxn id="10" idx="1"/>
          </p:cNvCxnSpPr>
          <p:nvPr/>
        </p:nvCxnSpPr>
        <p:spPr bwMode="auto">
          <a:xfrm flipV="1">
            <a:off x="6334711" y="1296127"/>
            <a:ext cx="833041" cy="198"/>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Gerade Verbindung mit Pfeil 22537">
            <a:extLst>
              <a:ext uri="{FF2B5EF4-FFF2-40B4-BE49-F238E27FC236}">
                <a16:creationId xmlns:a16="http://schemas.microsoft.com/office/drawing/2014/main" id="{5F7064B4-68DA-C747-8A78-091CC973787A}"/>
              </a:ext>
            </a:extLst>
          </p:cNvPr>
          <p:cNvCxnSpPr>
            <a:cxnSpLocks noChangeShapeType="1"/>
            <a:stCxn id="10" idx="2"/>
            <a:endCxn id="6" idx="0"/>
          </p:cNvCxnSpPr>
          <p:nvPr/>
        </p:nvCxnSpPr>
        <p:spPr bwMode="auto">
          <a:xfrm>
            <a:off x="7887752" y="1620127"/>
            <a:ext cx="0" cy="26532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Gerade Verbindung mit Pfeil 22537">
            <a:extLst>
              <a:ext uri="{FF2B5EF4-FFF2-40B4-BE49-F238E27FC236}">
                <a16:creationId xmlns:a16="http://schemas.microsoft.com/office/drawing/2014/main" id="{7782A554-715C-C945-8634-41382BC65447}"/>
              </a:ext>
            </a:extLst>
          </p:cNvPr>
          <p:cNvCxnSpPr>
            <a:cxnSpLocks noChangeShapeType="1"/>
          </p:cNvCxnSpPr>
          <p:nvPr/>
        </p:nvCxnSpPr>
        <p:spPr bwMode="auto">
          <a:xfrm>
            <a:off x="8415234" y="2533249"/>
            <a:ext cx="0" cy="1549458"/>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 name="AutoShape 31">
            <a:extLst>
              <a:ext uri="{FF2B5EF4-FFF2-40B4-BE49-F238E27FC236}">
                <a16:creationId xmlns:a16="http://schemas.microsoft.com/office/drawing/2014/main" id="{4A38ACFD-E058-2443-B5EF-02E2D33562F7}"/>
              </a:ext>
            </a:extLst>
          </p:cNvPr>
          <p:cNvSpPr>
            <a:spLocks noChangeAspect="1" noChangeArrowheads="1"/>
          </p:cNvSpPr>
          <p:nvPr/>
        </p:nvSpPr>
        <p:spPr bwMode="auto">
          <a:xfrm>
            <a:off x="3684230" y="770090"/>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5.1</a:t>
            </a:r>
          </a:p>
        </p:txBody>
      </p:sp>
      <p:sp>
        <p:nvSpPr>
          <p:cNvPr id="23" name="AutoShape 31">
            <a:extLst>
              <a:ext uri="{FF2B5EF4-FFF2-40B4-BE49-F238E27FC236}">
                <a16:creationId xmlns:a16="http://schemas.microsoft.com/office/drawing/2014/main" id="{84243725-E648-2E49-B47B-58EDC7F6C73F}"/>
              </a:ext>
            </a:extLst>
          </p:cNvPr>
          <p:cNvSpPr>
            <a:spLocks noChangeAspect="1" noChangeArrowheads="1"/>
          </p:cNvSpPr>
          <p:nvPr/>
        </p:nvSpPr>
        <p:spPr bwMode="auto">
          <a:xfrm>
            <a:off x="6122457" y="765715"/>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5.3a</a:t>
            </a:r>
          </a:p>
        </p:txBody>
      </p:sp>
      <p:sp>
        <p:nvSpPr>
          <p:cNvPr id="24" name="AutoShape 31">
            <a:extLst>
              <a:ext uri="{FF2B5EF4-FFF2-40B4-BE49-F238E27FC236}">
                <a16:creationId xmlns:a16="http://schemas.microsoft.com/office/drawing/2014/main" id="{FD8F4D36-9E14-1C45-BE18-5ECDD512BA7F}"/>
              </a:ext>
            </a:extLst>
          </p:cNvPr>
          <p:cNvSpPr>
            <a:spLocks noChangeAspect="1" noChangeArrowheads="1"/>
          </p:cNvSpPr>
          <p:nvPr/>
        </p:nvSpPr>
        <p:spPr bwMode="auto">
          <a:xfrm>
            <a:off x="8414182" y="770090"/>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5.3b</a:t>
            </a:r>
          </a:p>
        </p:txBody>
      </p:sp>
      <p:sp>
        <p:nvSpPr>
          <p:cNvPr id="25" name="Text Box 18">
            <a:extLst>
              <a:ext uri="{FF2B5EF4-FFF2-40B4-BE49-F238E27FC236}">
                <a16:creationId xmlns:a16="http://schemas.microsoft.com/office/drawing/2014/main" id="{2BD68A2D-D884-EF49-8DB6-022C0C2D1CFC}"/>
              </a:ext>
            </a:extLst>
          </p:cNvPr>
          <p:cNvSpPr txBox="1">
            <a:spLocks noChangeArrowheads="1"/>
          </p:cNvSpPr>
          <p:nvPr/>
        </p:nvSpPr>
        <p:spPr bwMode="auto">
          <a:xfrm>
            <a:off x="2442179" y="2798772"/>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Data is stored</a:t>
            </a:r>
          </a:p>
          <a:p>
            <a:r>
              <a:rPr lang="en-US" dirty="0">
                <a:latin typeface="Franklin Gothic Book" panose="020B0503020102020204" pitchFamily="34" charset="0"/>
              </a:rPr>
              <a:t>in a database</a:t>
            </a:r>
          </a:p>
        </p:txBody>
      </p:sp>
      <p:sp>
        <p:nvSpPr>
          <p:cNvPr id="26" name="Text Box 18">
            <a:extLst>
              <a:ext uri="{FF2B5EF4-FFF2-40B4-BE49-F238E27FC236}">
                <a16:creationId xmlns:a16="http://schemas.microsoft.com/office/drawing/2014/main" id="{4F491850-C896-084A-AB02-49E5207FFC02}"/>
              </a:ext>
            </a:extLst>
          </p:cNvPr>
          <p:cNvSpPr txBox="1">
            <a:spLocks noChangeArrowheads="1"/>
          </p:cNvSpPr>
          <p:nvPr/>
        </p:nvSpPr>
        <p:spPr bwMode="auto">
          <a:xfrm>
            <a:off x="2442179" y="1885450"/>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Unique ID creation</a:t>
            </a:r>
          </a:p>
          <a:p>
            <a:r>
              <a:rPr lang="en-US" dirty="0">
                <a:latin typeface="Franklin Gothic Book" panose="020B0503020102020204" pitchFamily="34" charset="0"/>
              </a:rPr>
              <a:t>(if requested)</a:t>
            </a:r>
          </a:p>
        </p:txBody>
      </p:sp>
      <p:sp>
        <p:nvSpPr>
          <p:cNvPr id="27" name="AutoShape 31">
            <a:extLst>
              <a:ext uri="{FF2B5EF4-FFF2-40B4-BE49-F238E27FC236}">
                <a16:creationId xmlns:a16="http://schemas.microsoft.com/office/drawing/2014/main" id="{037F7BB4-6E2E-3B49-A125-E91607F41CBE}"/>
              </a:ext>
            </a:extLst>
          </p:cNvPr>
          <p:cNvSpPr>
            <a:spLocks noChangeAspect="1" noChangeArrowheads="1"/>
          </p:cNvSpPr>
          <p:nvPr/>
        </p:nvSpPr>
        <p:spPr bwMode="auto">
          <a:xfrm>
            <a:off x="3678406" y="2593684"/>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5.2b</a:t>
            </a:r>
          </a:p>
        </p:txBody>
      </p:sp>
      <p:cxnSp>
        <p:nvCxnSpPr>
          <p:cNvPr id="28" name="Gerade Verbindung mit Pfeil 22537">
            <a:extLst>
              <a:ext uri="{FF2B5EF4-FFF2-40B4-BE49-F238E27FC236}">
                <a16:creationId xmlns:a16="http://schemas.microsoft.com/office/drawing/2014/main" id="{8D71BF4B-A1C7-1D4B-978B-97E480967C69}"/>
              </a:ext>
            </a:extLst>
          </p:cNvPr>
          <p:cNvCxnSpPr>
            <a:cxnSpLocks noChangeShapeType="1"/>
            <a:stCxn id="26" idx="2"/>
            <a:endCxn id="25" idx="0"/>
          </p:cNvCxnSpPr>
          <p:nvPr/>
        </p:nvCxnSpPr>
        <p:spPr bwMode="auto">
          <a:xfrm>
            <a:off x="3162179" y="2533450"/>
            <a:ext cx="0" cy="265322"/>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 name="AutoShape 31">
            <a:extLst>
              <a:ext uri="{FF2B5EF4-FFF2-40B4-BE49-F238E27FC236}">
                <a16:creationId xmlns:a16="http://schemas.microsoft.com/office/drawing/2014/main" id="{5B22FBA6-1971-3A44-AA32-CCBD3853BCCF}"/>
              </a:ext>
            </a:extLst>
          </p:cNvPr>
          <p:cNvSpPr>
            <a:spLocks noChangeAspect="1" noChangeArrowheads="1"/>
          </p:cNvSpPr>
          <p:nvPr/>
        </p:nvSpPr>
        <p:spPr bwMode="auto">
          <a:xfrm>
            <a:off x="3688609" y="168341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5.2a</a:t>
            </a:r>
          </a:p>
        </p:txBody>
      </p:sp>
      <p:cxnSp>
        <p:nvCxnSpPr>
          <p:cNvPr id="30" name="Gerade Verbindung mit Pfeil 22537">
            <a:extLst>
              <a:ext uri="{FF2B5EF4-FFF2-40B4-BE49-F238E27FC236}">
                <a16:creationId xmlns:a16="http://schemas.microsoft.com/office/drawing/2014/main" id="{78469A2D-1156-3F49-9808-1E0FD2A3F3B5}"/>
              </a:ext>
            </a:extLst>
          </p:cNvPr>
          <p:cNvCxnSpPr>
            <a:cxnSpLocks noChangeShapeType="1"/>
            <a:stCxn id="8" idx="2"/>
            <a:endCxn id="26" idx="0"/>
          </p:cNvCxnSpPr>
          <p:nvPr/>
        </p:nvCxnSpPr>
        <p:spPr bwMode="auto">
          <a:xfrm>
            <a:off x="3162178" y="1618525"/>
            <a:ext cx="1" cy="266925"/>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 name="Gerade Verbindung mit Pfeil 22537">
            <a:extLst>
              <a:ext uri="{FF2B5EF4-FFF2-40B4-BE49-F238E27FC236}">
                <a16:creationId xmlns:a16="http://schemas.microsoft.com/office/drawing/2014/main" id="{F08F7FF3-C75F-7946-8FDB-FB47CA7FF75C}"/>
              </a:ext>
            </a:extLst>
          </p:cNvPr>
          <p:cNvCxnSpPr>
            <a:cxnSpLocks noChangeShapeType="1"/>
            <a:stCxn id="14" idx="1"/>
            <a:endCxn id="7" idx="3"/>
          </p:cNvCxnSpPr>
          <p:nvPr/>
        </p:nvCxnSpPr>
        <p:spPr bwMode="auto">
          <a:xfrm flipH="1">
            <a:off x="3882179" y="4406707"/>
            <a:ext cx="273683"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2" name="Gerade Verbindung mit Pfeil 22537">
            <a:extLst>
              <a:ext uri="{FF2B5EF4-FFF2-40B4-BE49-F238E27FC236}">
                <a16:creationId xmlns:a16="http://schemas.microsoft.com/office/drawing/2014/main" id="{BEC6FA79-EFFE-C140-869A-9A0D29508AA1}"/>
              </a:ext>
            </a:extLst>
          </p:cNvPr>
          <p:cNvCxnSpPr>
            <a:cxnSpLocks noChangeShapeType="1"/>
            <a:endCxn id="11" idx="3"/>
          </p:cNvCxnSpPr>
          <p:nvPr/>
        </p:nvCxnSpPr>
        <p:spPr bwMode="auto">
          <a:xfrm flipH="1">
            <a:off x="8021957" y="2923593"/>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Gerade Verbindung mit Pfeil 22537">
            <a:extLst>
              <a:ext uri="{FF2B5EF4-FFF2-40B4-BE49-F238E27FC236}">
                <a16:creationId xmlns:a16="http://schemas.microsoft.com/office/drawing/2014/main" id="{7AE56E77-0B9E-5F4C-B0A5-0806C8C0D510}"/>
              </a:ext>
            </a:extLst>
          </p:cNvPr>
          <p:cNvCxnSpPr>
            <a:cxnSpLocks noChangeShapeType="1"/>
            <a:endCxn id="12" idx="3"/>
          </p:cNvCxnSpPr>
          <p:nvPr/>
        </p:nvCxnSpPr>
        <p:spPr bwMode="auto">
          <a:xfrm flipH="1">
            <a:off x="8021957" y="3421944"/>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4" name="Gerade Verbindung mit Pfeil 22537">
            <a:extLst>
              <a:ext uri="{FF2B5EF4-FFF2-40B4-BE49-F238E27FC236}">
                <a16:creationId xmlns:a16="http://schemas.microsoft.com/office/drawing/2014/main" id="{61D9AD95-5DD6-6542-8B8B-5D63A4A4D96F}"/>
              </a:ext>
            </a:extLst>
          </p:cNvPr>
          <p:cNvCxnSpPr>
            <a:cxnSpLocks noChangeShapeType="1"/>
          </p:cNvCxnSpPr>
          <p:nvPr/>
        </p:nvCxnSpPr>
        <p:spPr bwMode="auto">
          <a:xfrm flipH="1">
            <a:off x="8021957" y="3920295"/>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5" name="Rechteck 34">
            <a:extLst>
              <a:ext uri="{FF2B5EF4-FFF2-40B4-BE49-F238E27FC236}">
                <a16:creationId xmlns:a16="http://schemas.microsoft.com/office/drawing/2014/main" id="{3F1F9D94-3588-9E4F-8F8F-9BFF4992E119}"/>
              </a:ext>
            </a:extLst>
          </p:cNvPr>
          <p:cNvSpPr/>
          <p:nvPr/>
        </p:nvSpPr>
        <p:spPr>
          <a:xfrm>
            <a:off x="8280400" y="3932995"/>
            <a:ext cx="406400" cy="2834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6" name="Gerade Verbindung mit Pfeil 22537">
            <a:extLst>
              <a:ext uri="{FF2B5EF4-FFF2-40B4-BE49-F238E27FC236}">
                <a16:creationId xmlns:a16="http://schemas.microsoft.com/office/drawing/2014/main" id="{276ECAD3-D011-814B-A319-31863F770855}"/>
              </a:ext>
            </a:extLst>
          </p:cNvPr>
          <p:cNvCxnSpPr>
            <a:cxnSpLocks noChangeShapeType="1"/>
            <a:endCxn id="14" idx="3"/>
          </p:cNvCxnSpPr>
          <p:nvPr/>
        </p:nvCxnSpPr>
        <p:spPr bwMode="auto">
          <a:xfrm flipH="1">
            <a:off x="5595862" y="4406707"/>
            <a:ext cx="170609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7" name="Gerade Verbindung mit Pfeil 22537">
            <a:extLst>
              <a:ext uri="{FF2B5EF4-FFF2-40B4-BE49-F238E27FC236}">
                <a16:creationId xmlns:a16="http://schemas.microsoft.com/office/drawing/2014/main" id="{08E7077A-7BDA-4F47-8BFB-63A5F0953CF9}"/>
              </a:ext>
            </a:extLst>
          </p:cNvPr>
          <p:cNvCxnSpPr>
            <a:cxnSpLocks noChangeShapeType="1"/>
            <a:stCxn id="13" idx="2"/>
          </p:cNvCxnSpPr>
          <p:nvPr/>
        </p:nvCxnSpPr>
        <p:spPr bwMode="auto">
          <a:xfrm>
            <a:off x="7301957" y="4082707"/>
            <a:ext cx="0" cy="45119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 name="Rechteck 37">
            <a:extLst>
              <a:ext uri="{FF2B5EF4-FFF2-40B4-BE49-F238E27FC236}">
                <a16:creationId xmlns:a16="http://schemas.microsoft.com/office/drawing/2014/main" id="{5EFC939A-833C-7146-9C07-BE678C453FFC}"/>
              </a:ext>
            </a:extLst>
          </p:cNvPr>
          <p:cNvSpPr/>
          <p:nvPr/>
        </p:nvSpPr>
        <p:spPr>
          <a:xfrm>
            <a:off x="7098757" y="4420655"/>
            <a:ext cx="406400" cy="2834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056231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18" y="219628"/>
            <a:ext cx="8229600" cy="379098"/>
          </a:xfrm>
        </p:spPr>
        <p:txBody>
          <a:bodyPr/>
          <a:lstStyle/>
          <a:p>
            <a:r>
              <a:rPr lang="de-DE" dirty="0">
                <a:solidFill>
                  <a:srgbClr val="00AAE5"/>
                </a:solidFill>
                <a:latin typeface="+mj-lt"/>
              </a:rPr>
              <a:t>Organisatorische Informationen</a:t>
            </a:r>
          </a:p>
        </p:txBody>
      </p:sp>
      <p:sp>
        <p:nvSpPr>
          <p:cNvPr id="53" name="Textplatzhalter 2">
            <a:extLst>
              <a:ext uri="{FF2B5EF4-FFF2-40B4-BE49-F238E27FC236}">
                <a16:creationId xmlns:a16="http://schemas.microsoft.com/office/drawing/2014/main" id="{E1EDD2EF-1BA7-1741-BFA9-C0E8BCAD6558}"/>
              </a:ext>
            </a:extLst>
          </p:cNvPr>
          <p:cNvSpPr>
            <a:spLocks noGrp="1"/>
          </p:cNvSpPr>
          <p:nvPr>
            <p:ph type="body" sz="quarter" idx="10"/>
          </p:nvPr>
        </p:nvSpPr>
        <p:spPr>
          <a:xfrm>
            <a:off x="396874" y="982662"/>
            <a:ext cx="7988983" cy="3728075"/>
          </a:xfrm>
        </p:spPr>
        <p:txBody>
          <a:bodyPr/>
          <a:lstStyle/>
          <a:p>
            <a:pPr>
              <a:spcAft>
                <a:spcPts val="5200"/>
              </a:spcAft>
            </a:pPr>
            <a:r>
              <a:rPr lang="de-DE" sz="1200" dirty="0"/>
              <a:t>Alle Kampagnen werden auf Monatsbasis im </a:t>
            </a:r>
            <a:r>
              <a:rPr lang="de-DE" sz="1200" dirty="0">
                <a:solidFill>
                  <a:schemeClr val="tx1">
                    <a:lumMod val="65000"/>
                    <a:lumOff val="35000"/>
                  </a:schemeClr>
                </a:solidFill>
                <a:latin typeface="+mj-lt"/>
              </a:rPr>
              <a:t>Kampagnenkalender</a:t>
            </a:r>
            <a:r>
              <a:rPr lang="de-DE" sz="1200" dirty="0">
                <a:latin typeface="+mj-lt"/>
              </a:rPr>
              <a:t> </a:t>
            </a:r>
            <a:r>
              <a:rPr lang="de-DE" sz="1200" dirty="0"/>
              <a:t>gepflegt</a:t>
            </a:r>
            <a:br>
              <a:rPr lang="de-DE" sz="1200" dirty="0"/>
            </a:br>
            <a:r>
              <a:rPr lang="en-GB" sz="1200" u="sng" dirty="0">
                <a:solidFill>
                  <a:srgbClr val="1CABE2"/>
                </a:solidFill>
              </a:rPr>
              <a:t>iCloud Drive/Numbers</a:t>
            </a:r>
            <a:r>
              <a:rPr lang="en-GB" sz="1200" dirty="0">
                <a:solidFill>
                  <a:srgbClr val="1CABE2"/>
                </a:solidFill>
                <a:hlinkClick r:id="rId2">
                  <a:extLst>
                    <a:ext uri="{A12FA001-AC4F-418D-AE19-62706E023703}">
                      <ahyp:hlinkClr xmlns:ahyp="http://schemas.microsoft.com/office/drawing/2018/hyperlinkcolor" val="tx"/>
                    </a:ext>
                  </a:extLst>
                </a:hlinkClick>
              </a:rPr>
              <a:t>/Kampagnenkalender ab 2020.numbers</a:t>
            </a:r>
            <a:endParaRPr lang="de-DE" sz="1200" dirty="0">
              <a:solidFill>
                <a:srgbClr val="1CABE2"/>
              </a:solidFill>
            </a:endParaRPr>
          </a:p>
          <a:p>
            <a:pPr>
              <a:spcAft>
                <a:spcPts val="2200"/>
              </a:spcAft>
            </a:pPr>
            <a:endParaRPr lang="de-DE" sz="1200" dirty="0"/>
          </a:p>
          <a:p>
            <a:pPr marL="0" indent="0">
              <a:spcAft>
                <a:spcPts val="2200"/>
              </a:spcAft>
              <a:buNone/>
            </a:pPr>
            <a:endParaRPr lang="de-DE" sz="1200" dirty="0"/>
          </a:p>
          <a:p>
            <a:pPr>
              <a:spcAft>
                <a:spcPts val="2200"/>
              </a:spcAft>
            </a:pPr>
            <a:r>
              <a:rPr lang="de-DE" sz="1200" dirty="0"/>
              <a:t>Darüber hinaus ist der kommerzielle Status jeder einzelnen Kampagne in die </a:t>
            </a:r>
            <a:r>
              <a:rPr lang="de-DE" sz="1200" dirty="0">
                <a:solidFill>
                  <a:schemeClr val="tx1">
                    <a:lumMod val="65000"/>
                    <a:lumOff val="35000"/>
                  </a:schemeClr>
                </a:solidFill>
                <a:latin typeface="+mj-lt"/>
              </a:rPr>
              <a:t>Kampagnenübersicht</a:t>
            </a:r>
            <a:r>
              <a:rPr lang="de-DE" sz="1200" dirty="0">
                <a:latin typeface="+mj-lt"/>
              </a:rPr>
              <a:t> </a:t>
            </a:r>
            <a:r>
              <a:rPr lang="de-DE" sz="1200" dirty="0"/>
              <a:t>einzutragen</a:t>
            </a:r>
            <a:r>
              <a:rPr lang="de-DE" sz="1200" dirty="0">
                <a:latin typeface="+mj-lt"/>
              </a:rPr>
              <a:t> </a:t>
            </a:r>
            <a:r>
              <a:rPr lang="en-GB" sz="1200" u="sng" dirty="0">
                <a:solidFill>
                  <a:srgbClr val="1CABE2"/>
                </a:solidFill>
              </a:rPr>
              <a:t>iCloud Drive/Numbers</a:t>
            </a:r>
            <a:r>
              <a:rPr lang="en-GB" sz="1200" dirty="0">
                <a:solidFill>
                  <a:srgbClr val="1CABE2"/>
                </a:solidFill>
                <a:hlinkClick r:id="rId2">
                  <a:extLst>
                    <a:ext uri="{A12FA001-AC4F-418D-AE19-62706E023703}">
                      <ahyp:hlinkClr xmlns:ahyp="http://schemas.microsoft.com/office/drawing/2018/hyperlinkcolor" val="tx"/>
                    </a:ext>
                  </a:extLst>
                </a:hlinkClick>
              </a:rPr>
              <a:t>/Kampagnenkalender ab 2020.numbers</a:t>
            </a:r>
            <a:endParaRPr lang="de-DE" sz="1200" dirty="0">
              <a:solidFill>
                <a:srgbClr val="1CABE2"/>
              </a:solidFill>
            </a:endParaRPr>
          </a:p>
          <a:p>
            <a:pPr>
              <a:spcAft>
                <a:spcPts val="2200"/>
              </a:spcAft>
            </a:pPr>
            <a:endParaRPr lang="de-DE" sz="1200" dirty="0">
              <a:solidFill>
                <a:srgbClr val="1CABE2"/>
              </a:solidFill>
            </a:endParaRPr>
          </a:p>
          <a:p>
            <a:pPr>
              <a:spcAft>
                <a:spcPts val="2200"/>
              </a:spcAft>
            </a:pPr>
            <a:endParaRPr lang="de-DE" sz="1200" dirty="0">
              <a:solidFill>
                <a:srgbClr val="1CABE2"/>
              </a:solidFill>
            </a:endParaRPr>
          </a:p>
        </p:txBody>
      </p:sp>
      <p:pic>
        <p:nvPicPr>
          <p:cNvPr id="6" name="Grafik 5">
            <a:extLst>
              <a:ext uri="{FF2B5EF4-FFF2-40B4-BE49-F238E27FC236}">
                <a16:creationId xmlns:a16="http://schemas.microsoft.com/office/drawing/2014/main" id="{7F4D81DF-848E-FC4B-8D3D-D0877EF2B80B}"/>
              </a:ext>
            </a:extLst>
          </p:cNvPr>
          <p:cNvPicPr>
            <a:picLocks noChangeAspect="1"/>
          </p:cNvPicPr>
          <p:nvPr/>
        </p:nvPicPr>
        <p:blipFill>
          <a:blip r:embed="rId3"/>
          <a:stretch>
            <a:fillRect/>
          </a:stretch>
        </p:blipFill>
        <p:spPr>
          <a:xfrm>
            <a:off x="780326" y="1458572"/>
            <a:ext cx="6083690" cy="1353163"/>
          </a:xfrm>
          <a:prstGeom prst="rect">
            <a:avLst/>
          </a:prstGeom>
        </p:spPr>
      </p:pic>
      <p:pic>
        <p:nvPicPr>
          <p:cNvPr id="3" name="Grafik 2">
            <a:extLst>
              <a:ext uri="{FF2B5EF4-FFF2-40B4-BE49-F238E27FC236}">
                <a16:creationId xmlns:a16="http://schemas.microsoft.com/office/drawing/2014/main" id="{A7BB9B5E-9542-6B40-A414-BBFC64792CCF}"/>
              </a:ext>
            </a:extLst>
          </p:cNvPr>
          <p:cNvPicPr>
            <a:picLocks noChangeAspect="1"/>
          </p:cNvPicPr>
          <p:nvPr/>
        </p:nvPicPr>
        <p:blipFill>
          <a:blip r:embed="rId4"/>
          <a:stretch>
            <a:fillRect/>
          </a:stretch>
        </p:blipFill>
        <p:spPr>
          <a:xfrm>
            <a:off x="780325" y="3440130"/>
            <a:ext cx="6107247" cy="1480072"/>
          </a:xfrm>
          <a:prstGeom prst="rect">
            <a:avLst/>
          </a:prstGeom>
        </p:spPr>
      </p:pic>
    </p:spTree>
    <p:extLst>
      <p:ext uri="{BB962C8B-B14F-4D97-AF65-F5344CB8AC3E}">
        <p14:creationId xmlns:p14="http://schemas.microsoft.com/office/powerpoint/2010/main" val="40975588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18" y="219628"/>
            <a:ext cx="8229600" cy="379098"/>
          </a:xfrm>
        </p:spPr>
        <p:txBody>
          <a:bodyPr/>
          <a:lstStyle/>
          <a:p>
            <a:r>
              <a:rPr lang="de-DE" dirty="0">
                <a:solidFill>
                  <a:srgbClr val="00AAE5"/>
                </a:solidFill>
                <a:latin typeface="+mj-lt"/>
              </a:rPr>
              <a:t>Organisatorische Informationen</a:t>
            </a:r>
          </a:p>
        </p:txBody>
      </p:sp>
      <p:sp>
        <p:nvSpPr>
          <p:cNvPr id="53" name="Textplatzhalter 2">
            <a:extLst>
              <a:ext uri="{FF2B5EF4-FFF2-40B4-BE49-F238E27FC236}">
                <a16:creationId xmlns:a16="http://schemas.microsoft.com/office/drawing/2014/main" id="{E1EDD2EF-1BA7-1741-BFA9-C0E8BCAD6558}"/>
              </a:ext>
            </a:extLst>
          </p:cNvPr>
          <p:cNvSpPr>
            <a:spLocks noGrp="1"/>
          </p:cNvSpPr>
          <p:nvPr>
            <p:ph type="body" sz="quarter" idx="10"/>
          </p:nvPr>
        </p:nvSpPr>
        <p:spPr>
          <a:xfrm>
            <a:off x="396874" y="982662"/>
            <a:ext cx="7988983" cy="3728075"/>
          </a:xfrm>
        </p:spPr>
        <p:txBody>
          <a:bodyPr/>
          <a:lstStyle/>
          <a:p>
            <a:pPr>
              <a:spcAft>
                <a:spcPts val="2200"/>
              </a:spcAft>
            </a:pPr>
            <a:r>
              <a:rPr lang="de-DE" sz="1200" dirty="0">
                <a:solidFill>
                  <a:srgbClr val="000000">
                    <a:lumMod val="50000"/>
                    <a:lumOff val="50000"/>
                  </a:srgbClr>
                </a:solidFill>
              </a:rPr>
              <a:t>Jede Kampagne/jedes Projekt wird in </a:t>
            </a:r>
            <a:r>
              <a:rPr lang="de-DE" sz="1200" dirty="0">
                <a:solidFill>
                  <a:schemeClr val="tx1">
                    <a:lumMod val="65000"/>
                    <a:lumOff val="35000"/>
                  </a:schemeClr>
                </a:solidFill>
                <a:latin typeface="+mj-lt"/>
              </a:rPr>
              <a:t>Asana</a:t>
            </a:r>
            <a:r>
              <a:rPr lang="de-DE" sz="1200" dirty="0">
                <a:solidFill>
                  <a:srgbClr val="000000">
                    <a:lumMod val="50000"/>
                    <a:lumOff val="50000"/>
                  </a:srgbClr>
                </a:solidFill>
                <a:latin typeface="Franklin Gothic Medium"/>
              </a:rPr>
              <a:t> </a:t>
            </a:r>
            <a:r>
              <a:rPr lang="de-DE" sz="1200" dirty="0">
                <a:solidFill>
                  <a:srgbClr val="000000">
                    <a:lumMod val="50000"/>
                    <a:lumOff val="50000"/>
                  </a:srgbClr>
                </a:solidFill>
              </a:rPr>
              <a:t>(Projekt Management Tool) angelegt</a:t>
            </a:r>
            <a:br>
              <a:rPr lang="de-DE" sz="1200" dirty="0"/>
            </a:br>
            <a:r>
              <a:rPr lang="de-DE" sz="1200" u="sng" dirty="0">
                <a:solidFill>
                  <a:srgbClr val="1CABE2"/>
                </a:solidFill>
              </a:rPr>
              <a:t>https://</a:t>
            </a:r>
            <a:r>
              <a:rPr lang="de-DE" sz="1200" u="sng" dirty="0" err="1">
                <a:solidFill>
                  <a:srgbClr val="1CABE2"/>
                </a:solidFill>
              </a:rPr>
              <a:t>app.asana.com</a:t>
            </a:r>
            <a:r>
              <a:rPr lang="de-DE" sz="1200" u="sng" dirty="0">
                <a:solidFill>
                  <a:srgbClr val="1CABE2"/>
                </a:solidFill>
              </a:rPr>
              <a:t>/-/</a:t>
            </a:r>
            <a:r>
              <a:rPr lang="de-DE" sz="1200" u="sng" dirty="0" err="1">
                <a:solidFill>
                  <a:srgbClr val="1CABE2"/>
                </a:solidFill>
              </a:rPr>
              <a:t>login</a:t>
            </a:r>
            <a:endParaRPr lang="de-DE" sz="1200" dirty="0">
              <a:solidFill>
                <a:srgbClr val="1CABE2"/>
              </a:solidFill>
            </a:endParaRPr>
          </a:p>
        </p:txBody>
      </p:sp>
      <p:pic>
        <p:nvPicPr>
          <p:cNvPr id="7" name="Grafik 6">
            <a:extLst>
              <a:ext uri="{FF2B5EF4-FFF2-40B4-BE49-F238E27FC236}">
                <a16:creationId xmlns:a16="http://schemas.microsoft.com/office/drawing/2014/main" id="{D3323E58-43AA-9C46-B2BB-E1161451E87D}"/>
              </a:ext>
            </a:extLst>
          </p:cNvPr>
          <p:cNvPicPr>
            <a:picLocks noChangeAspect="1"/>
          </p:cNvPicPr>
          <p:nvPr/>
        </p:nvPicPr>
        <p:blipFill>
          <a:blip r:embed="rId2"/>
          <a:stretch>
            <a:fillRect/>
          </a:stretch>
        </p:blipFill>
        <p:spPr>
          <a:xfrm>
            <a:off x="780326" y="1458572"/>
            <a:ext cx="6331700" cy="3497336"/>
          </a:xfrm>
          <a:prstGeom prst="rect">
            <a:avLst/>
          </a:prstGeom>
        </p:spPr>
      </p:pic>
    </p:spTree>
    <p:extLst>
      <p:ext uri="{BB962C8B-B14F-4D97-AF65-F5344CB8AC3E}">
        <p14:creationId xmlns:p14="http://schemas.microsoft.com/office/powerpoint/2010/main" val="3386192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18" y="219628"/>
            <a:ext cx="8229600" cy="379098"/>
          </a:xfrm>
        </p:spPr>
        <p:txBody>
          <a:bodyPr/>
          <a:lstStyle/>
          <a:p>
            <a:r>
              <a:rPr lang="de-DE" dirty="0">
                <a:solidFill>
                  <a:srgbClr val="00AAE5"/>
                </a:solidFill>
                <a:latin typeface="+mj-lt"/>
              </a:rPr>
              <a:t>Organisatorische Informationen</a:t>
            </a:r>
          </a:p>
        </p:txBody>
      </p:sp>
      <p:sp>
        <p:nvSpPr>
          <p:cNvPr id="53" name="Textplatzhalter 2">
            <a:extLst>
              <a:ext uri="{FF2B5EF4-FFF2-40B4-BE49-F238E27FC236}">
                <a16:creationId xmlns:a16="http://schemas.microsoft.com/office/drawing/2014/main" id="{E1EDD2EF-1BA7-1741-BFA9-C0E8BCAD6558}"/>
              </a:ext>
            </a:extLst>
          </p:cNvPr>
          <p:cNvSpPr>
            <a:spLocks noGrp="1"/>
          </p:cNvSpPr>
          <p:nvPr>
            <p:ph type="body" sz="quarter" idx="10"/>
          </p:nvPr>
        </p:nvSpPr>
        <p:spPr>
          <a:xfrm>
            <a:off x="396874" y="982662"/>
            <a:ext cx="8398118" cy="3728075"/>
          </a:xfrm>
        </p:spPr>
        <p:txBody>
          <a:bodyPr/>
          <a:lstStyle/>
          <a:p>
            <a:pPr>
              <a:spcAft>
                <a:spcPts val="4000"/>
              </a:spcAft>
            </a:pPr>
            <a:r>
              <a:rPr lang="de-DE" sz="1200" dirty="0"/>
              <a:t>Zusätzlich wird </a:t>
            </a:r>
            <a:r>
              <a:rPr lang="de-DE" sz="1200" dirty="0">
                <a:solidFill>
                  <a:srgbClr val="000000">
                    <a:lumMod val="50000"/>
                    <a:lumOff val="50000"/>
                  </a:srgbClr>
                </a:solidFill>
              </a:rPr>
              <a:t>jede Kampagne/jedes Projekt </a:t>
            </a:r>
            <a:r>
              <a:rPr lang="de-DE" sz="1200" dirty="0"/>
              <a:t>in der </a:t>
            </a:r>
            <a:r>
              <a:rPr lang="de-DE" sz="1200" dirty="0">
                <a:solidFill>
                  <a:schemeClr val="tx1">
                    <a:lumMod val="65000"/>
                    <a:lumOff val="35000"/>
                  </a:schemeClr>
                </a:solidFill>
                <a:latin typeface="+mj-lt"/>
              </a:rPr>
              <a:t>Toolbox</a:t>
            </a:r>
            <a:r>
              <a:rPr lang="de-DE" sz="1200" dirty="0"/>
              <a:t> (Preview Link im Rahmen des Freigabeprozesses) eingerichtet </a:t>
            </a:r>
            <a:br>
              <a:rPr lang="de-DE" sz="1200" dirty="0"/>
            </a:br>
            <a:r>
              <a:rPr lang="de-DE" sz="1200" u="sng" dirty="0">
                <a:solidFill>
                  <a:srgbClr val="1CABE2"/>
                </a:solidFill>
              </a:rPr>
              <a:t>https://</a:t>
            </a:r>
            <a:r>
              <a:rPr lang="de-DE" sz="1200" u="sng" dirty="0" err="1">
                <a:solidFill>
                  <a:srgbClr val="1CABE2"/>
                </a:solidFill>
              </a:rPr>
              <a:t>internal.drwolfconsulting.de</a:t>
            </a:r>
            <a:r>
              <a:rPr lang="de-DE" sz="1200" u="sng" dirty="0">
                <a:solidFill>
                  <a:srgbClr val="1CABE2"/>
                </a:solidFill>
              </a:rPr>
              <a:t>/</a:t>
            </a:r>
            <a:r>
              <a:rPr lang="de-DE" sz="1200" u="sng" dirty="0" err="1">
                <a:solidFill>
                  <a:srgbClr val="1CABE2"/>
                </a:solidFill>
              </a:rPr>
              <a:t>login</a:t>
            </a:r>
            <a:r>
              <a:rPr lang="de-DE" sz="1200" u="sng" dirty="0">
                <a:solidFill>
                  <a:srgbClr val="1CABE2"/>
                </a:solidFill>
              </a:rPr>
              <a:t>/</a:t>
            </a:r>
          </a:p>
        </p:txBody>
      </p:sp>
      <p:pic>
        <p:nvPicPr>
          <p:cNvPr id="7" name="Grafik 6">
            <a:extLst>
              <a:ext uri="{FF2B5EF4-FFF2-40B4-BE49-F238E27FC236}">
                <a16:creationId xmlns:a16="http://schemas.microsoft.com/office/drawing/2014/main" id="{19449172-9A6A-504B-A205-68A7C75E7E24}"/>
              </a:ext>
            </a:extLst>
          </p:cNvPr>
          <p:cNvPicPr>
            <a:picLocks noChangeAspect="1"/>
          </p:cNvPicPr>
          <p:nvPr/>
        </p:nvPicPr>
        <p:blipFill>
          <a:blip r:embed="rId2"/>
          <a:stretch>
            <a:fillRect/>
          </a:stretch>
        </p:blipFill>
        <p:spPr>
          <a:xfrm>
            <a:off x="780326" y="1458572"/>
            <a:ext cx="7226534" cy="3378123"/>
          </a:xfrm>
          <a:prstGeom prst="rect">
            <a:avLst/>
          </a:prstGeom>
        </p:spPr>
      </p:pic>
    </p:spTree>
    <p:extLst>
      <p:ext uri="{BB962C8B-B14F-4D97-AF65-F5344CB8AC3E}">
        <p14:creationId xmlns:p14="http://schemas.microsoft.com/office/powerpoint/2010/main" val="1881425964"/>
      </p:ext>
    </p:extLst>
  </p:cSld>
  <p:clrMapOvr>
    <a:masterClrMapping/>
  </p:clrMapOvr>
  <p:transition spd="slow">
    <p:push dir="u"/>
  </p:transition>
</p:sld>
</file>

<file path=ppt/theme/theme1.xml><?xml version="1.0" encoding="utf-8"?>
<a:theme xmlns:a="http://schemas.openxmlformats.org/drawingml/2006/main" name="MASTER">
  <a:themeElements>
    <a:clrScheme name="MERGE">
      <a:dk1>
        <a:srgbClr val="000000"/>
      </a:dk1>
      <a:lt1>
        <a:sysClr val="window" lastClr="FFFFFF"/>
      </a:lt1>
      <a:dk2>
        <a:srgbClr val="024484"/>
      </a:dk2>
      <a:lt2>
        <a:srgbClr val="4BB8D7"/>
      </a:lt2>
      <a:accent1>
        <a:srgbClr val="C00000"/>
      </a:accent1>
      <a:accent2>
        <a:srgbClr val="FF0000"/>
      </a:accent2>
      <a:accent3>
        <a:srgbClr val="024484"/>
      </a:accent3>
      <a:accent4>
        <a:srgbClr val="23BC7D"/>
      </a:accent4>
      <a:accent5>
        <a:srgbClr val="0A3363"/>
      </a:accent5>
      <a:accent6>
        <a:srgbClr val="3B91AA"/>
      </a:accent6>
      <a:hlink>
        <a:srgbClr val="FFFFFF"/>
      </a:hlink>
      <a:folHlink>
        <a:srgbClr val="FFFF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b="0" cap="none" baseline="0" dirty="0" smtClean="0">
            <a:latin typeface="+mn-lt"/>
          </a:defRPr>
        </a:defPPr>
      </a:lstStyle>
    </a:txDef>
  </a:objectDefaults>
  <a:extraClrSchemeLst/>
</a:theme>
</file>

<file path=ppt/theme/theme2.xml><?xml version="1.0" encoding="utf-8"?>
<a:theme xmlns:a="http://schemas.openxmlformats.org/drawingml/2006/main" name="Gettings Loyalty 05022014">
  <a:themeElements>
    <a:clrScheme name="MERGE">
      <a:dk1>
        <a:srgbClr val="000000"/>
      </a:dk1>
      <a:lt1>
        <a:sysClr val="window" lastClr="FFFFFF"/>
      </a:lt1>
      <a:dk2>
        <a:srgbClr val="024484"/>
      </a:dk2>
      <a:lt2>
        <a:srgbClr val="4BB8D7"/>
      </a:lt2>
      <a:accent1>
        <a:srgbClr val="C00000"/>
      </a:accent1>
      <a:accent2>
        <a:srgbClr val="FF0000"/>
      </a:accent2>
      <a:accent3>
        <a:srgbClr val="024484"/>
      </a:accent3>
      <a:accent4>
        <a:srgbClr val="23BC7D"/>
      </a:accent4>
      <a:accent5>
        <a:srgbClr val="0A3363"/>
      </a:accent5>
      <a:accent6>
        <a:srgbClr val="3B91AA"/>
      </a:accent6>
      <a:hlink>
        <a:srgbClr val="FFFFFF"/>
      </a:hlink>
      <a:folHlink>
        <a:srgbClr val="FFFF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b="0" cap="none" baseline="0" dirty="0" smtClean="0">
            <a:latin typeface="+mn-lt"/>
          </a:defRPr>
        </a:defPPr>
      </a:lstStyle>
    </a:txDef>
  </a:objectDefaults>
  <a:extraClrSchemeLst/>
</a:theme>
</file>

<file path=ppt/theme/theme3.xml><?xml version="1.0" encoding="utf-8"?>
<a:theme xmlns:a="http://schemas.openxmlformats.org/drawingml/2006/main" name="1_MASTER">
  <a:themeElements>
    <a:clrScheme name="MERGE">
      <a:dk1>
        <a:srgbClr val="000000"/>
      </a:dk1>
      <a:lt1>
        <a:sysClr val="window" lastClr="FFFFFF"/>
      </a:lt1>
      <a:dk2>
        <a:srgbClr val="024484"/>
      </a:dk2>
      <a:lt2>
        <a:srgbClr val="4BB8D7"/>
      </a:lt2>
      <a:accent1>
        <a:srgbClr val="C00000"/>
      </a:accent1>
      <a:accent2>
        <a:srgbClr val="FF0000"/>
      </a:accent2>
      <a:accent3>
        <a:srgbClr val="024484"/>
      </a:accent3>
      <a:accent4>
        <a:srgbClr val="23BC7D"/>
      </a:accent4>
      <a:accent5>
        <a:srgbClr val="0A3363"/>
      </a:accent5>
      <a:accent6>
        <a:srgbClr val="3B91AA"/>
      </a:accent6>
      <a:hlink>
        <a:srgbClr val="FFFFFF"/>
      </a:hlink>
      <a:folHlink>
        <a:srgbClr val="FFFF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b="0" cap="none" baseline="0" dirty="0" smtClean="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564</Words>
  <Application>Microsoft Macintosh PowerPoint</Application>
  <PresentationFormat>Bildschirmpräsentation (16:9)</PresentationFormat>
  <Paragraphs>128</Paragraphs>
  <Slides>8</Slides>
  <Notes>5</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8</vt:i4>
      </vt:variant>
    </vt:vector>
  </HeadingPairs>
  <TitlesOfParts>
    <vt:vector size="19" baseType="lpstr">
      <vt:lpstr>ＭＳ Ｐゴシック</vt:lpstr>
      <vt:lpstr>ＭＳ Ｐゴシック</vt:lpstr>
      <vt:lpstr>Arial</vt:lpstr>
      <vt:lpstr>Franklin Gothic Book</vt:lpstr>
      <vt:lpstr>Franklin Gothic Medium</vt:lpstr>
      <vt:lpstr>Tahoma</vt:lpstr>
      <vt:lpstr>Tw Cen MT</vt:lpstr>
      <vt:lpstr>Wingdings</vt:lpstr>
      <vt:lpstr>MASTER</vt:lpstr>
      <vt:lpstr>Gettings Loyalty 05022014</vt:lpstr>
      <vt:lpstr>1_MASTER</vt:lpstr>
      <vt:lpstr>PowerPoint-Präsentation</vt:lpstr>
      <vt:lpstr>Technisches SET-UP</vt:lpstr>
      <vt:lpstr>ProzessÜberblick – Kommerzielles </vt:lpstr>
      <vt:lpstr>Prozessüberblick – Kampagnenkoordination</vt:lpstr>
      <vt:lpstr>Prozessüberblick – Versandvorbereitung</vt:lpstr>
      <vt:lpstr>Organisatorische Informationen</vt:lpstr>
      <vt:lpstr>Organisatorische Informationen</vt:lpstr>
      <vt:lpstr>Organisatorische Informationen</vt:lpstr>
    </vt:vector>
  </TitlesOfParts>
  <Company>Velti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akesmiri@velti.com</dc:creator>
  <cp:lastModifiedBy>Stephan Werner</cp:lastModifiedBy>
  <cp:revision>2676</cp:revision>
  <cp:lastPrinted>2015-09-22T10:53:44Z</cp:lastPrinted>
  <dcterms:created xsi:type="dcterms:W3CDTF">2013-02-04T22:35:11Z</dcterms:created>
  <dcterms:modified xsi:type="dcterms:W3CDTF">2020-06-15T12:39:36Z</dcterms:modified>
</cp:coreProperties>
</file>