
<file path=[Content_Types].xml><?xml version="1.0" encoding="utf-8"?>
<Types xmlns="http://schemas.openxmlformats.org/package/2006/content-types">
  <Default Extension="png" ContentType="image/png"/>
  <Default Extension="3gp" ContentType="video/3gpp"/>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9" r:id="rId1"/>
    <p:sldMasterId id="2147483867" r:id="rId2"/>
  </p:sldMasterIdLst>
  <p:notesMasterIdLst>
    <p:notesMasterId r:id="rId9"/>
  </p:notesMasterIdLst>
  <p:handoutMasterIdLst>
    <p:handoutMasterId r:id="rId10"/>
  </p:handoutMasterIdLst>
  <p:sldIdLst>
    <p:sldId id="773" r:id="rId3"/>
    <p:sldId id="769" r:id="rId4"/>
    <p:sldId id="768" r:id="rId5"/>
    <p:sldId id="771" r:id="rId6"/>
    <p:sldId id="775" r:id="rId7"/>
    <p:sldId id="776" r:id="rId8"/>
  </p:sldIdLst>
  <p:sldSz cx="9144000" cy="5143500" type="screen16x9"/>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2FCFC3-0CF9-5942-9C2C-321FF6DEC15C}">
          <p14:sldIdLst>
            <p14:sldId id="773"/>
            <p14:sldId id="769"/>
            <p14:sldId id="768"/>
            <p14:sldId id="771"/>
            <p14:sldId id="775"/>
            <p14:sldId id="776"/>
          </p14:sldIdLst>
        </p14:section>
      </p14:sectionLst>
    </p:ext>
    <p:ext uri="{EFAFB233-063F-42B5-8137-9DF3F51BA10A}">
      <p15:sldGuideLst xmlns:p15="http://schemas.microsoft.com/office/powerpoint/2012/main">
        <p15:guide id="1" orient="horz" pos="645" userDrawn="1">
          <p15:clr>
            <a:srgbClr val="A4A3A4"/>
          </p15:clr>
        </p15:guide>
        <p15:guide id="2" pos="2835" userDrawn="1">
          <p15:clr>
            <a:srgbClr val="A4A3A4"/>
          </p15:clr>
        </p15:guide>
        <p15:guide id="3" pos="255">
          <p15:clr>
            <a:srgbClr val="A4A3A4"/>
          </p15:clr>
        </p15:guide>
      </p15:sldGuideLst>
    </p:ext>
    <p:ext uri="{2D200454-40CA-4A62-9FC3-DE9A4176ACB9}">
      <p15:notesGuideLst xmlns:p15="http://schemas.microsoft.com/office/powerpoint/2012/main">
        <p15:guide id="1" orient="horz" pos="3104"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 Werner" initials="SW" lastIdx="10" clrIdx="0"/>
  <p:cmAuthor id="2" name="Mauricio Dröttboom / MFBB417A" initials="MD/M" lastIdx="1" clrIdx="1">
    <p:extLst>
      <p:ext uri="{19B8F6BF-5375-455C-9EA6-DF929625EA0E}">
        <p15:presenceInfo xmlns:p15="http://schemas.microsoft.com/office/powerpoint/2012/main" userId="54cf87a7-09c1-4398-b974-53911b772168" providerId="Windows Live"/>
      </p:ext>
    </p:extLst>
  </p:cmAuthor>
  <p:cmAuthor id="3" name="Microsoft Office User" initials="MOU" lastIdx="2"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BE2"/>
    <a:srgbClr val="BE0712"/>
    <a:srgbClr val="C00000"/>
    <a:srgbClr val="F77932"/>
    <a:srgbClr val="0A3363"/>
    <a:srgbClr val="E6E6E6"/>
    <a:srgbClr val="2386B7"/>
    <a:srgbClr val="7F7F7F"/>
    <a:srgbClr val="FE0000"/>
    <a:srgbClr val="0F566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563" autoAdjust="0"/>
    <p:restoredTop sz="97698" autoAdjust="0"/>
  </p:normalViewPr>
  <p:slideViewPr>
    <p:cSldViewPr snapToGrid="0" snapToObjects="1">
      <p:cViewPr varScale="1">
        <p:scale>
          <a:sx n="193" d="100"/>
          <a:sy n="193" d="100"/>
        </p:scale>
        <p:origin x="208" y="1248"/>
      </p:cViewPr>
      <p:guideLst>
        <p:guide orient="horz" pos="645"/>
        <p:guide pos="2835"/>
        <p:guide pos="255"/>
      </p:guideLst>
    </p:cSldViewPr>
  </p:slideViewPr>
  <p:outlineViewPr>
    <p:cViewPr>
      <p:scale>
        <a:sx n="33" d="100"/>
        <a:sy n="33" d="100"/>
      </p:scale>
      <p:origin x="0" y="6552"/>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79" d="100"/>
          <a:sy n="79" d="100"/>
        </p:scale>
        <p:origin x="-3966" y="-84"/>
      </p:cViewPr>
      <p:guideLst>
        <p:guide orient="horz" pos="3104"/>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09T11:35:47.358" idx="1">
    <p:pos x="4956" y="1300"/>
    <p:text>https://portal.chg.e2open.com/perl/login.pl?destination=/CHGCLP_e2clp/e2clp</p:text>
    <p:extLst>
      <p:ext uri="{C676402C-5697-4E1C-873F-D02D1690AC5C}">
        <p15:threadingInfo xmlns:p15="http://schemas.microsoft.com/office/powerpoint/2012/main" timeZoneBias="-120"/>
      </p:ext>
    </p:extLst>
  </p:cm>
  <p:cm authorId="1" dt="2018-10-09T11:43:48.427" idx="2">
    <p:pos x="3805" y="789"/>
    <p:text>https://my.sevdesk.de/#/login</p:text>
    <p:extLst mod="1">
      <p:ext uri="{C676402C-5697-4E1C-873F-D02D1690AC5C}">
        <p15:threadingInfo xmlns:p15="http://schemas.microsoft.com/office/powerpoint/2012/main" timeZoneBias="-120"/>
      </p:ext>
    </p:extLst>
  </p:cm>
  <p:cm authorId="1" dt="2018-10-09T11:44:16.952" idx="3">
    <p:pos x="4957" y="1404"/>
    <p:text>https://login.taulia.com/login</p:text>
    <p:extLst>
      <p:ext uri="{C676402C-5697-4E1C-873F-D02D1690AC5C}">
        <p15:threadingInfo xmlns:p15="http://schemas.microsoft.com/office/powerpoint/2012/main" timeZoneBias="-120"/>
      </p:ext>
    </p:extLst>
  </p:cm>
  <p:cm authorId="3" dt="2019-07-16T15:53:07.695" idx="2">
    <p:pos x="4967" y="1703"/>
    <p:text>https://app.asana.com/-/login</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0-09T11:54:32.506" idx="4">
    <p:pos x="3447" y="860"/>
    <p:text>&lt;SMS Tools&gt;&lt;Preview Link&gt;&lt;Create new local Campaign&gt;
https://internal.drwolfconsulting.de/SMS/previewLink/editMessages/</p:text>
    <p:extLst>
      <p:ext uri="{C676402C-5697-4E1C-873F-D02D1690AC5C}">
        <p15:threadingInfo xmlns:p15="http://schemas.microsoft.com/office/powerpoint/2012/main" timeZoneBias="-120"/>
      </p:ext>
    </p:extLst>
  </p:cm>
  <p:cm authorId="1" dt="2018-11-08T10:58:57.422" idx="5">
    <p:pos x="4891" y="869"/>
    <p:text>&lt;SMS Tools&gt;&lt;Preview Link&gt;&lt;Generate Preview Link&gt;
https://internal.drwolfconsulting.de/SMS/generateLink/</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8-10-09T13:35:32.551" idx="1">
    <p:pos x="3457" y="835"/>
    <p:text>https://smscampaigns.motivian.com/</p:text>
    <p:extLst>
      <p:ext uri="{C676402C-5697-4E1C-873F-D02D1690AC5C}">
        <p15:threadingInfo xmlns:p15="http://schemas.microsoft.com/office/powerpoint/2012/main" timeZoneBias="-120"/>
      </p:ext>
    </p:extLst>
  </p:cm>
  <p:cm authorId="1" dt="2018-11-08T15:54:51.673" idx="9">
    <p:pos x="4879" y="848"/>
    <p:text>https://smscampaigns.motivian.com/</p:text>
    <p:extLst>
      <p:ext uri="{C676402C-5697-4E1C-873F-D02D1690AC5C}">
        <p15:threadingInfo xmlns:p15="http://schemas.microsoft.com/office/powerpoint/2012/main" timeZoneBias="-60"/>
      </p:ext>
    </p:extLst>
  </p:cm>
  <p:cm authorId="1" dt="2018-11-08T15:54:59.457" idx="10">
    <p:pos x="4872" y="1417"/>
    <p:text>https://smscampaigns.motivian.com/</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145" cy="493392"/>
          </a:xfrm>
          <a:prstGeom prst="rect">
            <a:avLst/>
          </a:prstGeom>
        </p:spPr>
        <p:txBody>
          <a:bodyPr vert="horz" lIns="91440" tIns="45720" rIns="91440" bIns="45720" rtlCol="0"/>
          <a:lstStyle>
            <a:lvl1pPr algn="l">
              <a:defRPr sz="1200"/>
            </a:lvl1pPr>
          </a:lstStyle>
          <a:p>
            <a:endParaRPr lang="en-US" dirty="0">
              <a:latin typeface="Franklin Gothic Book" panose="020B0503020102020204" pitchFamily="34" charset="0"/>
            </a:endParaRPr>
          </a:p>
        </p:txBody>
      </p:sp>
      <p:sp>
        <p:nvSpPr>
          <p:cNvPr id="3" name="Date Placeholder 2"/>
          <p:cNvSpPr>
            <a:spLocks noGrp="1"/>
          </p:cNvSpPr>
          <p:nvPr>
            <p:ph type="dt" sz="quarter" idx="1"/>
          </p:nvPr>
        </p:nvSpPr>
        <p:spPr>
          <a:xfrm>
            <a:off x="3849911" y="0"/>
            <a:ext cx="2946144" cy="493392"/>
          </a:xfrm>
          <a:prstGeom prst="rect">
            <a:avLst/>
          </a:prstGeom>
        </p:spPr>
        <p:txBody>
          <a:bodyPr vert="horz" lIns="91440" tIns="45720" rIns="91440" bIns="45720" rtlCol="0"/>
          <a:lstStyle>
            <a:lvl1pPr algn="r">
              <a:defRPr sz="1200"/>
            </a:lvl1pPr>
          </a:lstStyle>
          <a:p>
            <a:fld id="{741E801A-57BF-4A64-968E-4DF0AC5E9F09}" type="datetimeFigureOut">
              <a:rPr lang="en-US" smtClean="0">
                <a:latin typeface="Franklin Gothic Book" panose="020B0503020102020204" pitchFamily="34" charset="0"/>
              </a:rPr>
              <a:t>7/18/19</a:t>
            </a:fld>
            <a:endParaRPr lang="en-US" dirty="0">
              <a:latin typeface="Franklin Gothic Book" panose="020B0503020102020204" pitchFamily="34" charset="0"/>
            </a:endParaRPr>
          </a:p>
        </p:txBody>
      </p:sp>
      <p:sp>
        <p:nvSpPr>
          <p:cNvPr id="4" name="Footer Placeholder 3"/>
          <p:cNvSpPr>
            <a:spLocks noGrp="1"/>
          </p:cNvSpPr>
          <p:nvPr>
            <p:ph type="ftr" sz="quarter" idx="2"/>
          </p:nvPr>
        </p:nvSpPr>
        <p:spPr>
          <a:xfrm>
            <a:off x="2" y="9361822"/>
            <a:ext cx="2946145" cy="493391"/>
          </a:xfrm>
          <a:prstGeom prst="rect">
            <a:avLst/>
          </a:prstGeom>
        </p:spPr>
        <p:txBody>
          <a:bodyPr vert="horz" lIns="91440" tIns="45720" rIns="91440" bIns="45720" rtlCol="0" anchor="b"/>
          <a:lstStyle>
            <a:lvl1pPr algn="l">
              <a:defRPr sz="1200"/>
            </a:lvl1pPr>
          </a:lstStyle>
          <a:p>
            <a:endParaRPr lang="en-US" dirty="0">
              <a:latin typeface="Franklin Gothic Book" panose="020B0503020102020204" pitchFamily="34" charset="0"/>
            </a:endParaRPr>
          </a:p>
        </p:txBody>
      </p:sp>
      <p:sp>
        <p:nvSpPr>
          <p:cNvPr id="5" name="Slide Number Placeholder 4"/>
          <p:cNvSpPr>
            <a:spLocks noGrp="1"/>
          </p:cNvSpPr>
          <p:nvPr>
            <p:ph type="sldNum" sz="quarter" idx="3"/>
          </p:nvPr>
        </p:nvSpPr>
        <p:spPr>
          <a:xfrm>
            <a:off x="3849911" y="9361822"/>
            <a:ext cx="2946144" cy="493391"/>
          </a:xfrm>
          <a:prstGeom prst="rect">
            <a:avLst/>
          </a:prstGeom>
        </p:spPr>
        <p:txBody>
          <a:bodyPr vert="horz" lIns="91440" tIns="45720" rIns="91440" bIns="45720" rtlCol="0" anchor="b"/>
          <a:lstStyle>
            <a:lvl1pPr algn="r">
              <a:defRPr sz="1200"/>
            </a:lvl1pPr>
          </a:lstStyle>
          <a:p>
            <a:fld id="{D0BD88C4-3BD6-461C-B424-5017A4998709}" type="slidenum">
              <a:rPr lang="en-US" smtClean="0">
                <a:latin typeface="Franklin Gothic Book" panose="020B0503020102020204" pitchFamily="34" charset="0"/>
              </a:rPr>
              <a:t>‹Nr.›</a:t>
            </a:fld>
            <a:endParaRPr lang="en-US" dirty="0">
              <a:latin typeface="Franklin Gothic Book" panose="020B0503020102020204" pitchFamily="34" charset="0"/>
            </a:endParaRPr>
          </a:p>
        </p:txBody>
      </p:sp>
    </p:spTree>
    <p:extLst>
      <p:ext uri="{BB962C8B-B14F-4D97-AF65-F5344CB8AC3E}">
        <p14:creationId xmlns:p14="http://schemas.microsoft.com/office/powerpoint/2010/main" val="1044223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6400" cy="492125"/>
          </a:xfrm>
          <a:prstGeom prst="rect">
            <a:avLst/>
          </a:prstGeom>
        </p:spPr>
        <p:txBody>
          <a:bodyPr vert="horz" lIns="91440" tIns="45720" rIns="91440" bIns="45720" rtlCol="0"/>
          <a:lstStyle>
            <a:lvl1pPr algn="l">
              <a:defRPr sz="1200">
                <a:latin typeface="Franklin Gothic Book" panose="020B0503020102020204" pitchFamily="34" charset="0"/>
              </a:defRPr>
            </a:lvl1pPr>
          </a:lstStyle>
          <a:p>
            <a:endParaRPr lang="en-US" dirty="0"/>
          </a:p>
        </p:txBody>
      </p:sp>
      <p:sp>
        <p:nvSpPr>
          <p:cNvPr id="3" name="Date Placeholder 2"/>
          <p:cNvSpPr>
            <a:spLocks noGrp="1"/>
          </p:cNvSpPr>
          <p:nvPr>
            <p:ph type="dt" idx="1"/>
          </p:nvPr>
        </p:nvSpPr>
        <p:spPr>
          <a:xfrm>
            <a:off x="3849690" y="2"/>
            <a:ext cx="2946400" cy="492125"/>
          </a:xfrm>
          <a:prstGeom prst="rect">
            <a:avLst/>
          </a:prstGeom>
        </p:spPr>
        <p:txBody>
          <a:bodyPr vert="horz" lIns="91440" tIns="45720" rIns="91440" bIns="45720" rtlCol="0"/>
          <a:lstStyle>
            <a:lvl1pPr algn="r">
              <a:defRPr sz="1200">
                <a:latin typeface="Franklin Gothic Book" panose="020B0503020102020204" pitchFamily="34" charset="0"/>
              </a:defRPr>
            </a:lvl1pPr>
          </a:lstStyle>
          <a:p>
            <a:fld id="{87A28437-E3A1-764B-8C54-F47FD85B4BEA}" type="datetimeFigureOut">
              <a:rPr lang="en-US" smtClean="0"/>
              <a:pPr/>
              <a:t>7/18/19</a:t>
            </a:fld>
            <a:endParaRPr lang="en-US" dirty="0"/>
          </a:p>
        </p:txBody>
      </p:sp>
      <p:sp>
        <p:nvSpPr>
          <p:cNvPr id="4" name="Slide Image Placeholder 3"/>
          <p:cNvSpPr>
            <a:spLocks noGrp="1" noRot="1" noChangeAspect="1"/>
          </p:cNvSpPr>
          <p:nvPr>
            <p:ph type="sldImg" idx="2"/>
          </p:nvPr>
        </p:nvSpPr>
        <p:spPr>
          <a:xfrm>
            <a:off x="114300" y="739775"/>
            <a:ext cx="6569075" cy="36957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2" y="4681540"/>
            <a:ext cx="5438775" cy="443547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9361490"/>
            <a:ext cx="2946400" cy="493712"/>
          </a:xfrm>
          <a:prstGeom prst="rect">
            <a:avLst/>
          </a:prstGeom>
        </p:spPr>
        <p:txBody>
          <a:bodyPr vert="horz" lIns="91440" tIns="45720" rIns="91440" bIns="45720" rtlCol="0" anchor="b"/>
          <a:lstStyle>
            <a:lvl1pPr algn="l">
              <a:defRPr sz="1200">
                <a:latin typeface="Franklin Gothic Book" panose="020B0503020102020204" pitchFamily="34" charset="0"/>
              </a:defRPr>
            </a:lvl1pPr>
          </a:lstStyle>
          <a:p>
            <a:endParaRPr lang="en-US" dirty="0"/>
          </a:p>
        </p:txBody>
      </p:sp>
      <p:sp>
        <p:nvSpPr>
          <p:cNvPr id="7" name="Slide Number Placeholder 6"/>
          <p:cNvSpPr>
            <a:spLocks noGrp="1"/>
          </p:cNvSpPr>
          <p:nvPr>
            <p:ph type="sldNum" sz="quarter" idx="5"/>
          </p:nvPr>
        </p:nvSpPr>
        <p:spPr>
          <a:xfrm>
            <a:off x="3849690" y="9361490"/>
            <a:ext cx="2946400" cy="493712"/>
          </a:xfrm>
          <a:prstGeom prst="rect">
            <a:avLst/>
          </a:prstGeom>
        </p:spPr>
        <p:txBody>
          <a:bodyPr vert="horz" lIns="91440" tIns="45720" rIns="91440" bIns="45720" rtlCol="0" anchor="b"/>
          <a:lstStyle>
            <a:lvl1pPr algn="r">
              <a:defRPr sz="1200">
                <a:latin typeface="Franklin Gothic Book" panose="020B0503020102020204" pitchFamily="34" charset="0"/>
              </a:defRPr>
            </a:lvl1pPr>
          </a:lstStyle>
          <a:p>
            <a:fld id="{5EC53647-549B-974D-8E82-900FA64626F0}" type="slidenum">
              <a:rPr lang="en-US" smtClean="0"/>
              <a:pPr/>
              <a:t>‹Nr.›</a:t>
            </a:fld>
            <a:endParaRPr lang="en-US" dirty="0"/>
          </a:p>
        </p:txBody>
      </p:sp>
    </p:spTree>
    <p:extLst>
      <p:ext uri="{BB962C8B-B14F-4D97-AF65-F5344CB8AC3E}">
        <p14:creationId xmlns:p14="http://schemas.microsoft.com/office/powerpoint/2010/main" val="21257344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Franklin Gothic Book" panose="020B0503020102020204" pitchFamily="34" charset="0"/>
        <a:ea typeface="+mn-ea"/>
        <a:cs typeface="+mn-cs"/>
      </a:defRPr>
    </a:lvl1pPr>
    <a:lvl2pPr marL="457200" algn="l" defTabSz="457200" rtl="0" eaLnBrk="1" latinLnBrk="0" hangingPunct="1">
      <a:defRPr sz="1200" kern="1200">
        <a:solidFill>
          <a:schemeClr val="tx1"/>
        </a:solidFill>
        <a:latin typeface="Franklin Gothic Book" panose="020B0503020102020204" pitchFamily="34" charset="0"/>
        <a:ea typeface="+mn-ea"/>
        <a:cs typeface="+mn-cs"/>
      </a:defRPr>
    </a:lvl2pPr>
    <a:lvl3pPr marL="914400" algn="l" defTabSz="457200" rtl="0" eaLnBrk="1" latinLnBrk="0" hangingPunct="1">
      <a:defRPr sz="1200" kern="1200">
        <a:solidFill>
          <a:schemeClr val="tx1"/>
        </a:solidFill>
        <a:latin typeface="Franklin Gothic Book" panose="020B0503020102020204" pitchFamily="34" charset="0"/>
        <a:ea typeface="+mn-ea"/>
        <a:cs typeface="+mn-cs"/>
      </a:defRPr>
    </a:lvl3pPr>
    <a:lvl4pPr marL="1371600" algn="l" defTabSz="457200" rtl="0" eaLnBrk="1" latinLnBrk="0" hangingPunct="1">
      <a:defRPr sz="1200" kern="1200">
        <a:solidFill>
          <a:schemeClr val="tx1"/>
        </a:solidFill>
        <a:latin typeface="Franklin Gothic Book" panose="020B0503020102020204" pitchFamily="34" charset="0"/>
        <a:ea typeface="+mn-ea"/>
        <a:cs typeface="+mn-cs"/>
      </a:defRPr>
    </a:lvl4pPr>
    <a:lvl5pPr marL="1828800" algn="l" defTabSz="457200" rtl="0" eaLnBrk="1" latinLnBrk="0" hangingPunct="1">
      <a:defRPr sz="1200" kern="1200">
        <a:solidFill>
          <a:schemeClr val="tx1"/>
        </a:solidFill>
        <a:latin typeface="Franklin Gothic Book" panose="020B05030201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744538"/>
            <a:ext cx="6615112"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6F410-7C52-4D75-8311-E9DF9A3BA204}"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233956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de-DE" dirty="0"/>
              <a:t>Kampagnen Anfrage vom Kunden (Telekom)</a:t>
            </a:r>
          </a:p>
          <a:p>
            <a:pPr marL="228600" indent="-228600">
              <a:buAutoNum type="arabicPeriod"/>
            </a:pPr>
            <a:r>
              <a:rPr lang="de-DE" dirty="0"/>
              <a:t>Erstellung eines </a:t>
            </a:r>
            <a:r>
              <a:rPr lang="de-DE" dirty="0" err="1"/>
              <a:t>KVA‘s</a:t>
            </a:r>
            <a:r>
              <a:rPr lang="de-DE" dirty="0"/>
              <a:t> von </a:t>
            </a:r>
            <a:r>
              <a:rPr lang="de-DE" dirty="0" err="1"/>
              <a:t>Velti</a:t>
            </a:r>
            <a:r>
              <a:rPr lang="de-DE" dirty="0"/>
              <a:t>/DWC</a:t>
            </a:r>
          </a:p>
          <a:p>
            <a:pPr marL="228600" indent="-228600">
              <a:buAutoNum type="arabicPeriod"/>
            </a:pPr>
            <a:r>
              <a:rPr lang="de-DE" dirty="0"/>
              <a:t>Bestätigung/Ablehnung des </a:t>
            </a:r>
            <a:r>
              <a:rPr lang="de-DE" dirty="0" err="1"/>
              <a:t>KVA‘s</a:t>
            </a:r>
            <a:endParaRPr lang="de-DE" dirty="0"/>
          </a:p>
          <a:p>
            <a:pPr marL="228600" indent="-228600">
              <a:buAutoNum type="arabicPeriod"/>
            </a:pPr>
            <a:r>
              <a:rPr lang="de-DE" dirty="0"/>
              <a:t>?</a:t>
            </a:r>
          </a:p>
          <a:p>
            <a:pPr marL="228600" indent="-228600">
              <a:buAutoNum type="arabicPeriod"/>
            </a:pPr>
            <a:r>
              <a:rPr lang="de-DE" dirty="0"/>
              <a:t>Inhalt wird geliefert//Inhalt wird aufbereitet/verarbeitet</a:t>
            </a:r>
          </a:p>
          <a:p>
            <a:pPr marL="228600" indent="-228600">
              <a:buAutoNum type="arabicPeriod"/>
            </a:pPr>
            <a:r>
              <a:rPr lang="de-DE" dirty="0"/>
              <a:t>Daten werden geliefert (MSISDNs)//Versand wird vorbereitet</a:t>
            </a:r>
          </a:p>
          <a:p>
            <a:pPr marL="228600" indent="-228600">
              <a:buAutoNum type="arabicPeriod"/>
            </a:pPr>
            <a:r>
              <a:rPr lang="de-DE" dirty="0"/>
              <a:t>Rechnung wird gestellt</a:t>
            </a:r>
          </a:p>
          <a:p>
            <a:pPr marL="228600" indent="-228600">
              <a:buAutoNum type="arabicPeriod"/>
            </a:pPr>
            <a:r>
              <a:rPr lang="de-DE" dirty="0"/>
              <a:t>Rechnung wird bezahlt</a:t>
            </a:r>
          </a:p>
        </p:txBody>
      </p:sp>
      <p:sp>
        <p:nvSpPr>
          <p:cNvPr id="4" name="Foliennummernplatzhalter 3"/>
          <p:cNvSpPr>
            <a:spLocks noGrp="1"/>
          </p:cNvSpPr>
          <p:nvPr>
            <p:ph type="sldNum" sz="quarter" idx="5"/>
          </p:nvPr>
        </p:nvSpPr>
        <p:spPr/>
        <p:txBody>
          <a:bodyPr/>
          <a:lstStyle/>
          <a:p>
            <a:fld id="{5EC53647-549B-974D-8E82-900FA64626F0}" type="slidenum">
              <a:rPr lang="en-US" smtClean="0"/>
              <a:pPr/>
              <a:t>3</a:t>
            </a:fld>
            <a:endParaRPr lang="en-US" dirty="0"/>
          </a:p>
        </p:txBody>
      </p:sp>
    </p:spTree>
    <p:extLst>
      <p:ext uri="{BB962C8B-B14F-4D97-AF65-F5344CB8AC3E}">
        <p14:creationId xmlns:p14="http://schemas.microsoft.com/office/powerpoint/2010/main" val="799398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IN TEX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10" name="Text Placeholder 9"/>
          <p:cNvSpPr>
            <a:spLocks noGrp="1"/>
          </p:cNvSpPr>
          <p:nvPr>
            <p:ph type="body" sz="quarter" idx="10"/>
          </p:nvPr>
        </p:nvSpPr>
        <p:spPr>
          <a:xfrm>
            <a:off x="396875" y="982663"/>
            <a:ext cx="6054725" cy="1985962"/>
          </a:xfrm>
        </p:spPr>
        <p:txBody>
          <a:bodyPr>
            <a:noAutofit/>
          </a:bodyPr>
          <a:lstStyle>
            <a:lvl1pPr>
              <a:lnSpc>
                <a:spcPct val="100000"/>
              </a:lnSpc>
              <a:defRPr sz="1400" b="0">
                <a:solidFill>
                  <a:schemeClr val="tx1">
                    <a:lumMod val="50000"/>
                    <a:lumOff val="50000"/>
                  </a:schemeClr>
                </a:solidFill>
              </a:defRPr>
            </a:lvl1pPr>
            <a:lvl2pPr>
              <a:defRPr sz="900" b="0">
                <a:solidFill>
                  <a:schemeClr val="bg1">
                    <a:lumMod val="50000"/>
                  </a:schemeClr>
                </a:solidFill>
              </a:defRPr>
            </a:lvl2pPr>
            <a:lvl3pPr>
              <a:defRPr sz="900" b="0">
                <a:solidFill>
                  <a:schemeClr val="bg1">
                    <a:lumMod val="50000"/>
                  </a:schemeClr>
                </a:solidFill>
              </a:defRPr>
            </a:lvl3pPr>
            <a:lvl4pPr>
              <a:defRPr sz="900" b="0">
                <a:solidFill>
                  <a:schemeClr val="bg1">
                    <a:lumMod val="50000"/>
                  </a:schemeClr>
                </a:solidFill>
              </a:defRPr>
            </a:lvl4pPr>
            <a:lvl5pPr>
              <a:defRPr sz="900" b="0">
                <a:solidFill>
                  <a:schemeClr val="bg1">
                    <a:lumMod val="50000"/>
                  </a:schemeClr>
                </a:solidFill>
              </a:defRPr>
            </a:lvl5pPr>
          </a:lstStyle>
          <a:p>
            <a:pPr lvl="0"/>
            <a:r>
              <a:rPr lang="en-US" dirty="0"/>
              <a:t>Click to edit Master text styles</a:t>
            </a:r>
          </a:p>
        </p:txBody>
      </p:sp>
      <p:sp>
        <p:nvSpPr>
          <p:cNvPr id="6" name="Rectangle 5"/>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
        <p:nvSpPr>
          <p:cNvPr id="14"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203935037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6" name="Title 1"/>
          <p:cNvSpPr>
            <a:spLocks noGrp="1"/>
          </p:cNvSpPr>
          <p:nvPr>
            <p:ph type="ctrTitle"/>
          </p:nvPr>
        </p:nvSpPr>
        <p:spPr>
          <a:xfrm>
            <a:off x="2085130" y="1515458"/>
            <a:ext cx="4676776" cy="1305570"/>
          </a:xfrm>
          <a:prstGeom prst="rect">
            <a:avLst/>
          </a:prstGeom>
        </p:spPr>
        <p:txBody>
          <a:bodyPr>
            <a:normAutofit/>
          </a:bodyPr>
          <a:lstStyle>
            <a:lvl1pPr marL="0" algn="l" defTabSz="457200" rtl="0" eaLnBrk="1" latinLnBrk="0" hangingPunct="1">
              <a:lnSpc>
                <a:spcPct val="100000"/>
              </a:lnSpc>
              <a:spcBef>
                <a:spcPct val="0"/>
              </a:spcBef>
              <a:buNone/>
              <a:defRPr lang="en-US" sz="2760" b="1" kern="1200" cap="all" spc="0" baseline="0" dirty="0">
                <a:solidFill>
                  <a:srgbClr val="002060"/>
                </a:solidFill>
                <a:effectLst/>
                <a:latin typeface="Tw Cen MT" panose="020B0602020104020603" pitchFamily="34" charset="0"/>
                <a:ea typeface="+mj-ea"/>
                <a:cs typeface="+mj-cs"/>
              </a:defRPr>
            </a:lvl1pPr>
          </a:lstStyle>
          <a:p>
            <a:r>
              <a:rPr lang="en-US" dirty="0"/>
              <a:t>Click to edit Master title style</a:t>
            </a:r>
          </a:p>
        </p:txBody>
      </p:sp>
      <p:sp>
        <p:nvSpPr>
          <p:cNvPr id="6" name="Text Placeholder 5"/>
          <p:cNvSpPr>
            <a:spLocks noGrp="1"/>
          </p:cNvSpPr>
          <p:nvPr>
            <p:ph type="body" sz="quarter" idx="10"/>
          </p:nvPr>
        </p:nvSpPr>
        <p:spPr>
          <a:xfrm>
            <a:off x="2085130" y="2055971"/>
            <a:ext cx="4676776" cy="1251009"/>
          </a:xfrm>
        </p:spPr>
        <p:txBody>
          <a:bodyPr>
            <a:noAutofit/>
          </a:bodyPr>
          <a:lstStyle>
            <a:lvl1pPr marL="0" indent="0" algn="l" defTabSz="457200" rtl="0" eaLnBrk="1" latinLnBrk="0" hangingPunct="1">
              <a:lnSpc>
                <a:spcPct val="80000"/>
              </a:lnSpc>
              <a:spcBef>
                <a:spcPct val="0"/>
              </a:spcBef>
              <a:spcAft>
                <a:spcPts val="600"/>
              </a:spcAft>
              <a:buFont typeface="Wingdings" charset="2"/>
              <a:buNone/>
              <a:defRPr lang="en-US" sz="3400" b="0" kern="1200" cap="all" spc="-150" baseline="0" dirty="0">
                <a:solidFill>
                  <a:srgbClr val="00AAE5"/>
                </a:solidFill>
                <a:effectLst/>
                <a:latin typeface="Tw Cen MT" panose="020B0602020104020603" pitchFamily="34" charset="0"/>
                <a:ea typeface="+mj-ea"/>
                <a:cs typeface="+mj-cs"/>
              </a:defRPr>
            </a:lvl1pPr>
            <a:lvl2pPr>
              <a:defRPr sz="2400" b="0">
                <a:solidFill>
                  <a:srgbClr val="003399"/>
                </a:solidFill>
              </a:defRPr>
            </a:lvl2pPr>
            <a:lvl3pPr>
              <a:defRPr sz="2400" b="0">
                <a:solidFill>
                  <a:srgbClr val="003399"/>
                </a:solidFill>
              </a:defRPr>
            </a:lvl3pPr>
            <a:lvl4pPr>
              <a:defRPr sz="2400" b="0">
                <a:solidFill>
                  <a:srgbClr val="003399"/>
                </a:solidFill>
              </a:defRPr>
            </a:lvl4pPr>
            <a:lvl5pPr>
              <a:defRPr sz="2400" b="0">
                <a:solidFill>
                  <a:srgbClr val="003399"/>
                </a:solidFill>
              </a:defRPr>
            </a:lvl5pPr>
          </a:lstStyle>
          <a:p>
            <a:pPr lvl="0"/>
            <a:r>
              <a:rPr lang="en-US" dirty="0"/>
              <a:t>Click to edit Master text styles</a:t>
            </a:r>
          </a:p>
        </p:txBody>
      </p:sp>
      <p:sp>
        <p:nvSpPr>
          <p:cNvPr id="3" name="TextBox 2"/>
          <p:cNvSpPr txBox="1"/>
          <p:nvPr userDrawn="1"/>
        </p:nvSpPr>
        <p:spPr>
          <a:xfrm>
            <a:off x="9144000" y="5084956"/>
            <a:ext cx="914400" cy="914400"/>
          </a:xfrm>
          <a:prstGeom prst="rect">
            <a:avLst/>
          </a:prstGeom>
        </p:spPr>
        <p:txBody>
          <a:bodyPr vert="horz" wrap="none" lIns="91440" tIns="45720" rIns="91440" bIns="45720" rtlCol="0" anchor="ctr">
            <a:noAutofit/>
          </a:bodyPr>
          <a:lstStyle/>
          <a:p>
            <a:endParaRPr lang="en-US" b="0" cap="none" baseline="0">
              <a:latin typeface="+mn-lt"/>
            </a:endParaRPr>
          </a:p>
        </p:txBody>
      </p:sp>
    </p:spTree>
    <p:extLst>
      <p:ext uri="{BB962C8B-B14F-4D97-AF65-F5344CB8AC3E}">
        <p14:creationId xmlns:p14="http://schemas.microsoft.com/office/powerpoint/2010/main" val="1401911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in text layout">
    <p:spTree>
      <p:nvGrpSpPr>
        <p:cNvPr id="1" name=""/>
        <p:cNvGrpSpPr/>
        <p:nvPr/>
      </p:nvGrpSpPr>
      <p:grpSpPr>
        <a:xfrm>
          <a:off x="0" y="0"/>
          <a:ext cx="0" cy="0"/>
          <a:chOff x="0" y="0"/>
          <a:chExt cx="0" cy="0"/>
        </a:xfrm>
      </p:grpSpPr>
      <p:sp>
        <p:nvSpPr>
          <p:cNvPr id="4" name="Title 3"/>
          <p:cNvSpPr>
            <a:spLocks noGrp="1"/>
          </p:cNvSpPr>
          <p:nvPr>
            <p:ph type="title"/>
          </p:nvPr>
        </p:nvSpPr>
        <p:spPr>
          <a:xfrm>
            <a:off x="398808" y="217794"/>
            <a:ext cx="8229600" cy="384316"/>
          </a:xfrm>
          <a:prstGeom prst="rect">
            <a:avLst/>
          </a:prstGeom>
        </p:spPr>
        <p:txBody>
          <a:bodyPr vert="horz"/>
          <a:lstStyle>
            <a:lvl1pPr>
              <a:defRPr sz="1800" spc="0">
                <a:solidFill>
                  <a:srgbClr val="00AAE5"/>
                </a:solidFill>
              </a:defRPr>
            </a:lvl1pPr>
          </a:lstStyle>
          <a:p>
            <a:r>
              <a:rPr lang="en-US" dirty="0"/>
              <a:t>Click to edit Master title style</a:t>
            </a:r>
          </a:p>
        </p:txBody>
      </p:sp>
      <p:sp>
        <p:nvSpPr>
          <p:cNvPr id="13"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7" name="Text Placeholder 6"/>
          <p:cNvSpPr>
            <a:spLocks noGrp="1"/>
          </p:cNvSpPr>
          <p:nvPr>
            <p:ph type="body" sz="quarter" idx="10"/>
          </p:nvPr>
        </p:nvSpPr>
        <p:spPr>
          <a:xfrm>
            <a:off x="370663" y="987713"/>
            <a:ext cx="8112125" cy="3095625"/>
          </a:xfrm>
        </p:spPr>
        <p:txBody>
          <a:bodyPr/>
          <a:lstStyle>
            <a:lvl1pPr marL="285750" indent="-285750">
              <a:lnSpc>
                <a:spcPct val="100000"/>
              </a:lnSpc>
              <a:buFont typeface="Wingdings" panose="05000000000000000000" pitchFamily="2" charset="2"/>
              <a:buChar char=""/>
              <a:defRPr sz="1600" b="0">
                <a:solidFill>
                  <a:schemeClr val="tx1"/>
                </a:solidFill>
              </a:defRPr>
            </a:lvl1pPr>
            <a:lvl2pPr marL="292608" indent="-292608" defTabSz="168275">
              <a:lnSpc>
                <a:spcPct val="100000"/>
              </a:lnSpc>
              <a:buClr>
                <a:schemeClr val="bg1">
                  <a:lumMod val="50000"/>
                </a:schemeClr>
              </a:buClr>
              <a:buSzPct val="85000"/>
              <a:buFont typeface="Wingdings" panose="05000000000000000000" pitchFamily="2" charset="2"/>
              <a:buChar char=""/>
              <a:tabLst/>
              <a:defRPr sz="1600" b="0">
                <a:solidFill>
                  <a:schemeClr val="tx1"/>
                </a:solidFill>
              </a:defRPr>
            </a:lvl2pPr>
            <a:lvl3pPr marL="515938" indent="-246063" defTabSz="168275">
              <a:lnSpc>
                <a:spcPct val="100000"/>
              </a:lnSpc>
              <a:buClr>
                <a:schemeClr val="bg1">
                  <a:lumMod val="50000"/>
                </a:schemeClr>
              </a:buClr>
              <a:buSzPct val="85000"/>
              <a:buFont typeface="Wingdings" panose="05000000000000000000" pitchFamily="2" charset="2"/>
              <a:buChar char=""/>
              <a:defRPr sz="1400" b="0" spc="0">
                <a:solidFill>
                  <a:schemeClr val="tx1"/>
                </a:solidFill>
              </a:defRPr>
            </a:lvl3pPr>
            <a:lvl4pPr marL="688975" indent="-200025" defTabSz="168275">
              <a:lnSpc>
                <a:spcPct val="100000"/>
              </a:lnSpc>
              <a:buClr>
                <a:schemeClr val="bg1">
                  <a:lumMod val="50000"/>
                </a:schemeClr>
              </a:buClr>
              <a:buSzPct val="85000"/>
              <a:buFont typeface="Wingdings" panose="05000000000000000000" pitchFamily="2" charset="2"/>
              <a:buChar char=""/>
              <a:defRPr sz="1200" b="0" spc="0">
                <a:solidFill>
                  <a:schemeClr val="tx1"/>
                </a:solidFill>
              </a:defRPr>
            </a:lvl4pPr>
            <a:lvl5pPr>
              <a:defRPr sz="1100" b="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Rectangle 7"/>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pic>
        <p:nvPicPr>
          <p:cNvPr id="6148"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65384299"/>
      </p:ext>
    </p:extLst>
  </p:cSld>
  <p:clrMapOvr>
    <a:masterClrMapping/>
  </p:clrMapOvr>
  <p:transition spd="slow">
    <p:push dir="u"/>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ARED">
    <p:spTree>
      <p:nvGrpSpPr>
        <p:cNvPr id="1" name=""/>
        <p:cNvGrpSpPr/>
        <p:nvPr/>
      </p:nvGrpSpPr>
      <p:grpSpPr>
        <a:xfrm>
          <a:off x="0" y="0"/>
          <a:ext cx="0" cy="0"/>
          <a:chOff x="0" y="0"/>
          <a:chExt cx="0" cy="0"/>
        </a:xfrm>
      </p:grpSpPr>
      <p:sp>
        <p:nvSpPr>
          <p:cNvPr id="4" name="Title 3"/>
          <p:cNvSpPr>
            <a:spLocks noGrp="1"/>
          </p:cNvSpPr>
          <p:nvPr>
            <p:ph type="title"/>
          </p:nvPr>
        </p:nvSpPr>
        <p:spPr>
          <a:xfrm>
            <a:off x="430557" y="217794"/>
            <a:ext cx="8229600" cy="384316"/>
          </a:xfrm>
          <a:prstGeom prst="rect">
            <a:avLst/>
          </a:prstGeom>
        </p:spPr>
        <p:txBody>
          <a:bodyPr vert="horz"/>
          <a:lstStyle>
            <a:lvl1pPr>
              <a:defRPr sz="1800" spc="0">
                <a:solidFill>
                  <a:srgbClr val="00AAE5"/>
                </a:solidFill>
              </a:defRPr>
            </a:lvl1pPr>
          </a:lstStyle>
          <a:p>
            <a:r>
              <a:rPr lang="en-US" dirty="0"/>
              <a:t>Click to edit Master title style</a:t>
            </a:r>
          </a:p>
        </p:txBody>
      </p:sp>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7" name="Text Placeholder 6"/>
          <p:cNvSpPr>
            <a:spLocks noGrp="1"/>
          </p:cNvSpPr>
          <p:nvPr>
            <p:ph type="body" sz="quarter" idx="10"/>
          </p:nvPr>
        </p:nvSpPr>
        <p:spPr>
          <a:xfrm>
            <a:off x="402412" y="987713"/>
            <a:ext cx="8112125" cy="3095625"/>
          </a:xfrm>
        </p:spPr>
        <p:txBody>
          <a:bodyPr/>
          <a:lstStyle>
            <a:lvl1pPr marL="285750" indent="-285750">
              <a:lnSpc>
                <a:spcPct val="100000"/>
              </a:lnSpc>
              <a:buFont typeface="Wingdings" panose="05000000000000000000" pitchFamily="2" charset="2"/>
              <a:buChar char=""/>
              <a:defRPr sz="1600" b="0">
                <a:solidFill>
                  <a:schemeClr val="tx1"/>
                </a:solidFill>
              </a:defRPr>
            </a:lvl1pPr>
            <a:lvl2pPr marL="292608" indent="-292608" defTabSz="168275">
              <a:lnSpc>
                <a:spcPct val="100000"/>
              </a:lnSpc>
              <a:buClr>
                <a:schemeClr val="bg1">
                  <a:lumMod val="50000"/>
                </a:schemeClr>
              </a:buClr>
              <a:buSzPct val="85000"/>
              <a:buFont typeface="Wingdings" panose="05000000000000000000" pitchFamily="2" charset="2"/>
              <a:buChar char=""/>
              <a:tabLst/>
              <a:defRPr sz="1600" b="0">
                <a:solidFill>
                  <a:schemeClr val="tx1"/>
                </a:solidFill>
              </a:defRPr>
            </a:lvl2pPr>
            <a:lvl3pPr marL="515938" indent="-246063" defTabSz="168275">
              <a:lnSpc>
                <a:spcPct val="100000"/>
              </a:lnSpc>
              <a:buClr>
                <a:schemeClr val="bg1">
                  <a:lumMod val="50000"/>
                </a:schemeClr>
              </a:buClr>
              <a:buSzPct val="85000"/>
              <a:buFont typeface="Wingdings" panose="05000000000000000000" pitchFamily="2" charset="2"/>
              <a:buChar char=""/>
              <a:defRPr sz="1400" b="0" spc="0">
                <a:solidFill>
                  <a:schemeClr val="tx1"/>
                </a:solidFill>
              </a:defRPr>
            </a:lvl3pPr>
            <a:lvl4pPr marL="688975" indent="-200025" defTabSz="168275">
              <a:lnSpc>
                <a:spcPct val="100000"/>
              </a:lnSpc>
              <a:buClr>
                <a:schemeClr val="bg1">
                  <a:lumMod val="50000"/>
                </a:schemeClr>
              </a:buClr>
              <a:buSzPct val="85000"/>
              <a:buFont typeface="Wingdings" panose="05000000000000000000" pitchFamily="2" charset="2"/>
              <a:buChar char=""/>
              <a:defRPr sz="1200" b="0" spc="0">
                <a:solidFill>
                  <a:schemeClr val="tx1"/>
                </a:solidFill>
              </a:defRPr>
            </a:lvl4pPr>
            <a:lvl5pPr>
              <a:defRPr sz="1100" b="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1556833532"/>
      </p:ext>
    </p:extLst>
  </p:cSld>
  <p:clrMapOvr>
    <a:masterClrMapping/>
  </p:clrMapOvr>
  <p:transition spd="slow">
    <p:push dir="u"/>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Internal - White and Dark Blue Title Bar">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25" name="Text Placeholder 7"/>
          <p:cNvSpPr>
            <a:spLocks noGrp="1"/>
          </p:cNvSpPr>
          <p:nvPr>
            <p:ph type="body" idx="1"/>
          </p:nvPr>
        </p:nvSpPr>
        <p:spPr>
          <a:xfrm>
            <a:off x="430557" y="959843"/>
            <a:ext cx="7030379" cy="312650"/>
          </a:xfrm>
        </p:spPr>
        <p:txBody>
          <a:bodyPr>
            <a:noAutofit/>
          </a:bodyPr>
          <a:lstStyle>
            <a:lvl1pPr>
              <a:defRPr sz="2000" b="1">
                <a:solidFill>
                  <a:srgbClr val="00AAE5"/>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430557" y="1349871"/>
            <a:ext cx="7829360" cy="846074"/>
          </a:xfrm>
        </p:spPr>
        <p:txBody>
          <a:bodyPr>
            <a:normAutofit/>
          </a:bodyPr>
          <a:lstStyle>
            <a:lvl1pPr>
              <a:lnSpc>
                <a:spcPct val="100000"/>
              </a:lnSpc>
              <a:defRPr sz="1200" b="0">
                <a:solidFill>
                  <a:schemeClr val="tx1">
                    <a:lumMod val="65000"/>
                    <a:lumOff val="35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521553" y="26908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a:latin typeface="Franklin Gothic Book" panose="020B0503020102020204" pitchFamily="34" charset="0"/>
            </a:endParaRPr>
          </a:p>
        </p:txBody>
      </p:sp>
      <p:sp>
        <p:nvSpPr>
          <p:cNvPr id="2" name="Title 1"/>
          <p:cNvSpPr>
            <a:spLocks noGrp="1"/>
          </p:cNvSpPr>
          <p:nvPr>
            <p:ph type="title"/>
          </p:nvPr>
        </p:nvSpPr>
        <p:spPr>
          <a:xfrm>
            <a:off x="428563" y="219628"/>
            <a:ext cx="8229600" cy="379098"/>
          </a:xfrm>
        </p:spPr>
        <p:txBody>
          <a:bodyPr/>
          <a:lstStyle>
            <a:lvl1pPr>
              <a:defRPr>
                <a:solidFill>
                  <a:srgbClr val="00AAE5"/>
                </a:solidFill>
              </a:defRPr>
            </a:lvl1pPr>
          </a:lstStyle>
          <a:p>
            <a:r>
              <a:rPr lang="en-US" dirty="0"/>
              <a:t>Click to edit Master title style</a:t>
            </a:r>
          </a:p>
        </p:txBody>
      </p:sp>
      <p:sp>
        <p:nvSpPr>
          <p:cNvPr id="6" name="Text Placeholder 5"/>
          <p:cNvSpPr>
            <a:spLocks noGrp="1"/>
          </p:cNvSpPr>
          <p:nvPr>
            <p:ph type="body" sz="quarter" idx="14" hasCustomPrompt="1"/>
          </p:nvPr>
        </p:nvSpPr>
        <p:spPr>
          <a:xfrm>
            <a:off x="430557"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2" name="Text Placeholder 5"/>
          <p:cNvSpPr>
            <a:spLocks noGrp="1"/>
          </p:cNvSpPr>
          <p:nvPr>
            <p:ph type="body" sz="quarter" idx="15" hasCustomPrompt="1"/>
          </p:nvPr>
        </p:nvSpPr>
        <p:spPr>
          <a:xfrm>
            <a:off x="3079749"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3" name="Text Placeholder 5"/>
          <p:cNvSpPr>
            <a:spLocks noGrp="1"/>
          </p:cNvSpPr>
          <p:nvPr>
            <p:ph type="body" sz="quarter" idx="16" hasCustomPrompt="1"/>
          </p:nvPr>
        </p:nvSpPr>
        <p:spPr>
          <a:xfrm>
            <a:off x="5720653"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pic>
        <p:nvPicPr>
          <p:cNvPr id="14"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4"/>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1144706075"/>
      </p:ext>
    </p:extLst>
  </p:cSld>
  <p:clrMapOvr>
    <a:masterClrMapping/>
  </p:clrMapOvr>
  <p:transition spd="slow">
    <p:push dir="u"/>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nternal - White and Dark Blue Title Bar">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25" name="Text Placeholder 7"/>
          <p:cNvSpPr>
            <a:spLocks noGrp="1"/>
          </p:cNvSpPr>
          <p:nvPr>
            <p:ph type="body" idx="1"/>
          </p:nvPr>
        </p:nvSpPr>
        <p:spPr>
          <a:xfrm>
            <a:off x="430558"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430557" y="2954190"/>
            <a:ext cx="1772892" cy="1465409"/>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435828" y="29575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a:latin typeface="Franklin Gothic Book" panose="020B0503020102020204" pitchFamily="34" charset="0"/>
            </a:endParaRPr>
          </a:p>
        </p:txBody>
      </p:sp>
      <p:sp>
        <p:nvSpPr>
          <p:cNvPr id="2" name="Title 1"/>
          <p:cNvSpPr>
            <a:spLocks noGrp="1"/>
          </p:cNvSpPr>
          <p:nvPr>
            <p:ph type="title"/>
          </p:nvPr>
        </p:nvSpPr>
        <p:spPr>
          <a:xfrm>
            <a:off x="428563" y="219628"/>
            <a:ext cx="8229600" cy="379098"/>
          </a:xfrm>
        </p:spPr>
        <p:txBody>
          <a:bodyPr/>
          <a:lstStyle>
            <a:lvl1pPr>
              <a:defRPr>
                <a:solidFill>
                  <a:srgbClr val="00AAE5"/>
                </a:solidFill>
              </a:defRPr>
            </a:lvl1pPr>
          </a:lstStyle>
          <a:p>
            <a:r>
              <a:rPr lang="en-US" dirty="0"/>
              <a:t>Click to edit Master title style</a:t>
            </a:r>
          </a:p>
        </p:txBody>
      </p:sp>
      <p:sp>
        <p:nvSpPr>
          <p:cNvPr id="15" name="Text Placeholder 7"/>
          <p:cNvSpPr>
            <a:spLocks noGrp="1"/>
          </p:cNvSpPr>
          <p:nvPr>
            <p:ph type="body" idx="12"/>
          </p:nvPr>
        </p:nvSpPr>
        <p:spPr>
          <a:xfrm>
            <a:off x="2611784"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6" name="Text Placeholder 8"/>
          <p:cNvSpPr>
            <a:spLocks noGrp="1"/>
          </p:cNvSpPr>
          <p:nvPr>
            <p:ph type="body" idx="13"/>
          </p:nvPr>
        </p:nvSpPr>
        <p:spPr>
          <a:xfrm>
            <a:off x="2611783"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18" name="Text Placeholder 7"/>
          <p:cNvSpPr>
            <a:spLocks noGrp="1"/>
          </p:cNvSpPr>
          <p:nvPr>
            <p:ph type="body" idx="15"/>
          </p:nvPr>
        </p:nvSpPr>
        <p:spPr>
          <a:xfrm>
            <a:off x="4784725"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9" name="Text Placeholder 8"/>
          <p:cNvSpPr>
            <a:spLocks noGrp="1"/>
          </p:cNvSpPr>
          <p:nvPr>
            <p:ph type="body" idx="16"/>
          </p:nvPr>
        </p:nvSpPr>
        <p:spPr>
          <a:xfrm>
            <a:off x="4784724"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21" name="Text Placeholder 7"/>
          <p:cNvSpPr>
            <a:spLocks noGrp="1"/>
          </p:cNvSpPr>
          <p:nvPr>
            <p:ph type="body" idx="18"/>
          </p:nvPr>
        </p:nvSpPr>
        <p:spPr>
          <a:xfrm>
            <a:off x="6956426"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4" name="Text Placeholder 8"/>
          <p:cNvSpPr>
            <a:spLocks noGrp="1"/>
          </p:cNvSpPr>
          <p:nvPr>
            <p:ph type="body" idx="19"/>
          </p:nvPr>
        </p:nvSpPr>
        <p:spPr>
          <a:xfrm>
            <a:off x="6956425"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grpSp>
        <p:nvGrpSpPr>
          <p:cNvPr id="28" name="Group 27"/>
          <p:cNvGrpSpPr/>
          <p:nvPr userDrawn="1"/>
        </p:nvGrpSpPr>
        <p:grpSpPr>
          <a:xfrm>
            <a:off x="2411055" y="884475"/>
            <a:ext cx="4340765" cy="3868499"/>
            <a:chOff x="2474556" y="545761"/>
            <a:chExt cx="4340765" cy="2376529"/>
          </a:xfrm>
        </p:grpSpPr>
        <p:cxnSp>
          <p:nvCxnSpPr>
            <p:cNvPr id="29" name="Straight Connector 28"/>
            <p:cNvCxnSpPr/>
            <p:nvPr/>
          </p:nvCxnSpPr>
          <p:spPr>
            <a:xfrm>
              <a:off x="6815321"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4644674"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2474556"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pic>
        <p:nvPicPr>
          <p:cNvPr id="20"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Rectangle 22"/>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4208765405"/>
      </p:ext>
    </p:extLst>
  </p:cSld>
  <p:clrMapOvr>
    <a:masterClrMapping/>
  </p:clrMapOvr>
  <p:transition spd="slow">
    <p:push dir="u"/>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Internal - White and Dark Blue Title Bar">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25" name="Text Placeholder 7"/>
          <p:cNvSpPr>
            <a:spLocks noGrp="1"/>
          </p:cNvSpPr>
          <p:nvPr>
            <p:ph type="body" idx="1"/>
          </p:nvPr>
        </p:nvSpPr>
        <p:spPr>
          <a:xfrm>
            <a:off x="962913" y="2189010"/>
            <a:ext cx="2181225"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962913" y="2704800"/>
            <a:ext cx="2181226" cy="1465409"/>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968184" y="270813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a:latin typeface="Franklin Gothic Book" panose="020B0503020102020204" pitchFamily="34" charset="0"/>
            </a:endParaRPr>
          </a:p>
        </p:txBody>
      </p:sp>
      <p:sp>
        <p:nvSpPr>
          <p:cNvPr id="2" name="Title 1"/>
          <p:cNvSpPr>
            <a:spLocks noGrp="1"/>
          </p:cNvSpPr>
          <p:nvPr>
            <p:ph type="title"/>
          </p:nvPr>
        </p:nvSpPr>
        <p:spPr>
          <a:xfrm>
            <a:off x="428563" y="219628"/>
            <a:ext cx="8229600" cy="379098"/>
          </a:xfrm>
        </p:spPr>
        <p:txBody>
          <a:bodyPr/>
          <a:lstStyle>
            <a:lvl1pPr>
              <a:defRPr>
                <a:solidFill>
                  <a:srgbClr val="00AAE5"/>
                </a:solidFill>
              </a:defRPr>
            </a:lvl1pPr>
          </a:lstStyle>
          <a:p>
            <a:r>
              <a:rPr lang="en-US" dirty="0"/>
              <a:t>Click to edit Master title style</a:t>
            </a:r>
          </a:p>
        </p:txBody>
      </p:sp>
      <p:sp>
        <p:nvSpPr>
          <p:cNvPr id="15" name="Text Placeholder 7"/>
          <p:cNvSpPr>
            <a:spLocks noGrp="1"/>
          </p:cNvSpPr>
          <p:nvPr>
            <p:ph type="body" idx="12"/>
          </p:nvPr>
        </p:nvSpPr>
        <p:spPr>
          <a:xfrm>
            <a:off x="3533268" y="2189010"/>
            <a:ext cx="21689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6" name="Text Placeholder 8"/>
          <p:cNvSpPr>
            <a:spLocks noGrp="1"/>
          </p:cNvSpPr>
          <p:nvPr>
            <p:ph type="body" idx="13"/>
          </p:nvPr>
        </p:nvSpPr>
        <p:spPr>
          <a:xfrm>
            <a:off x="3533267" y="2704801"/>
            <a:ext cx="2168992" cy="1465408"/>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18" name="Text Placeholder 7"/>
          <p:cNvSpPr>
            <a:spLocks noGrp="1"/>
          </p:cNvSpPr>
          <p:nvPr>
            <p:ph type="body" idx="15"/>
          </p:nvPr>
        </p:nvSpPr>
        <p:spPr>
          <a:xfrm>
            <a:off x="6069464" y="2189010"/>
            <a:ext cx="21689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9" name="Text Placeholder 8"/>
          <p:cNvSpPr>
            <a:spLocks noGrp="1"/>
          </p:cNvSpPr>
          <p:nvPr>
            <p:ph type="body" idx="16"/>
          </p:nvPr>
        </p:nvSpPr>
        <p:spPr>
          <a:xfrm>
            <a:off x="6069463" y="2704801"/>
            <a:ext cx="2168992" cy="1465408"/>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grpSp>
        <p:nvGrpSpPr>
          <p:cNvPr id="3" name="Group 2"/>
          <p:cNvGrpSpPr/>
          <p:nvPr userDrawn="1"/>
        </p:nvGrpSpPr>
        <p:grpSpPr>
          <a:xfrm>
            <a:off x="3347691" y="1030778"/>
            <a:ext cx="2541976" cy="3441470"/>
            <a:chOff x="3315942" y="884475"/>
            <a:chExt cx="2541976" cy="3868499"/>
          </a:xfrm>
        </p:grpSpPr>
        <p:cxnSp>
          <p:nvCxnSpPr>
            <p:cNvPr id="30" name="Straight Connector 29"/>
            <p:cNvCxnSpPr/>
            <p:nvPr/>
          </p:nvCxnSpPr>
          <p:spPr>
            <a:xfrm>
              <a:off x="5857918" y="884475"/>
              <a:ext cx="0" cy="386849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3315942" y="884475"/>
              <a:ext cx="0" cy="386849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pic>
        <p:nvPicPr>
          <p:cNvPr id="17"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Rectangle 20"/>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3503470668"/>
      </p:ext>
    </p:extLst>
  </p:cSld>
  <p:clrMapOvr>
    <a:masterClrMapping/>
  </p:clrMapOvr>
  <p:transition spd="slow">
    <p:push dir="u"/>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Internal - White and Dark Blue Title Bar">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2" name="Title 1"/>
          <p:cNvSpPr>
            <a:spLocks noGrp="1"/>
          </p:cNvSpPr>
          <p:nvPr>
            <p:ph type="title"/>
          </p:nvPr>
        </p:nvSpPr>
        <p:spPr>
          <a:xfrm>
            <a:off x="428563" y="307311"/>
            <a:ext cx="8229600" cy="379098"/>
          </a:xfrm>
        </p:spPr>
        <p:txBody>
          <a:bodyPr>
            <a:normAutofit/>
          </a:bodyPr>
          <a:lstStyle>
            <a:lvl1pPr>
              <a:defRPr sz="1800" cap="all" baseline="0">
                <a:solidFill>
                  <a:srgbClr val="00AAE5"/>
                </a:solidFill>
                <a:latin typeface="+mj-lt"/>
              </a:defRPr>
            </a:lvl1pPr>
          </a:lstStyle>
          <a:p>
            <a:r>
              <a:rPr lang="en-US" dirty="0"/>
              <a:t>Click to edit Master title style</a:t>
            </a:r>
          </a:p>
        </p:txBody>
      </p:sp>
      <p:sp>
        <p:nvSpPr>
          <p:cNvPr id="5" name="Text Placeholder 4"/>
          <p:cNvSpPr>
            <a:spLocks noGrp="1"/>
          </p:cNvSpPr>
          <p:nvPr>
            <p:ph type="body" sz="quarter" idx="17"/>
          </p:nvPr>
        </p:nvSpPr>
        <p:spPr>
          <a:xfrm>
            <a:off x="409835" y="494671"/>
            <a:ext cx="8229600" cy="519938"/>
          </a:xfrm>
        </p:spPr>
        <p:txBody>
          <a:bodyPr/>
          <a:lstStyle>
            <a:lvl1pPr>
              <a:defRPr sz="2400" b="0" cap="all" baseline="0">
                <a:solidFill>
                  <a:srgbClr val="F87922"/>
                </a:solidFill>
                <a:latin typeface="Tw Cen MT" panose="020B0602020104020603" pitchFamily="34" charset="0"/>
              </a:defRPr>
            </a:lvl1pPr>
            <a:lvl2pPr>
              <a:defRPr sz="1800" cap="all" baseline="0">
                <a:latin typeface="Tw Cen MT" panose="020B0602020104020603" pitchFamily="34" charset="0"/>
              </a:defRPr>
            </a:lvl2pPr>
            <a:lvl3pPr>
              <a:defRPr sz="1800" cap="all" baseline="0">
                <a:latin typeface="Tw Cen MT" panose="020B0602020104020603" pitchFamily="34" charset="0"/>
              </a:defRPr>
            </a:lvl3pPr>
            <a:lvl4pPr>
              <a:defRPr sz="1800" cap="all" baseline="0">
                <a:latin typeface="Tw Cen MT" panose="020B0602020104020603" pitchFamily="34" charset="0"/>
              </a:defRPr>
            </a:lvl4pPr>
            <a:lvl5pPr>
              <a:defRPr sz="1800" cap="all" baseline="0">
                <a:latin typeface="Tw Cen MT" panose="020B0602020104020603" pitchFamily="34" charset="0"/>
              </a:defRPr>
            </a:lvl5pPr>
          </a:lstStyle>
          <a:p>
            <a:pPr lvl="0"/>
            <a:r>
              <a:rPr lang="en-US" dirty="0"/>
              <a:t>Click to edit Master text styles</a:t>
            </a:r>
          </a:p>
        </p:txBody>
      </p:sp>
      <p:sp>
        <p:nvSpPr>
          <p:cNvPr id="7" name="Text Placeholder 6"/>
          <p:cNvSpPr>
            <a:spLocks noGrp="1"/>
          </p:cNvSpPr>
          <p:nvPr>
            <p:ph type="body" sz="quarter" idx="18"/>
          </p:nvPr>
        </p:nvSpPr>
        <p:spPr>
          <a:xfrm>
            <a:off x="6376182" y="1677988"/>
            <a:ext cx="2116942" cy="2730500"/>
          </a:xfrm>
        </p:spPr>
        <p:txBody>
          <a:bodyPr/>
          <a:lstStyle>
            <a:lvl1pPr marL="171450" indent="-171450">
              <a:buFont typeface="Wingdings" panose="05000000000000000000" pitchFamily="2" charset="2"/>
              <a:buChar char=""/>
              <a:defRPr sz="900" b="0">
                <a:latin typeface="+mj-lt"/>
              </a:defRPr>
            </a:lvl1pPr>
            <a:lvl2pPr>
              <a:defRPr sz="1200" b="0">
                <a:latin typeface="+mj-lt"/>
              </a:defRPr>
            </a:lvl2pPr>
            <a:lvl3pPr>
              <a:defRPr sz="1200" b="0">
                <a:latin typeface="+mj-lt"/>
              </a:defRPr>
            </a:lvl3pPr>
            <a:lvl4pPr>
              <a:defRPr sz="1200" b="0">
                <a:latin typeface="+mj-lt"/>
              </a:defRPr>
            </a:lvl4pPr>
            <a:lvl5pPr>
              <a:defRPr sz="1200" b="0">
                <a:latin typeface="+mj-lt"/>
              </a:defRPr>
            </a:lvl5pPr>
          </a:lstStyle>
          <a:p>
            <a:pPr lvl="0"/>
            <a:r>
              <a:rPr lang="en-US" dirty="0"/>
              <a:t>Click to edit Master text styles</a:t>
            </a:r>
          </a:p>
        </p:txBody>
      </p:sp>
      <p:sp>
        <p:nvSpPr>
          <p:cNvPr id="9" name="Rectangle 8"/>
          <p:cNvSpPr/>
          <p:nvPr userDrawn="1"/>
        </p:nvSpPr>
        <p:spPr>
          <a:xfrm>
            <a:off x="405102" y="0"/>
            <a:ext cx="27432" cy="84124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pic>
        <p:nvPicPr>
          <p:cNvPr id="8"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73256457"/>
      </p:ext>
    </p:extLst>
  </p:cSld>
  <p:clrMapOvr>
    <a:masterClrMapping/>
  </p:clrMapOvr>
  <p:transition spd="slow">
    <p:push dir="u"/>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Internal - White and Dark Blue Title Bar">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26" name="Text Placeholder 8"/>
          <p:cNvSpPr>
            <a:spLocks noGrp="1"/>
          </p:cNvSpPr>
          <p:nvPr>
            <p:ph type="body" idx="10"/>
          </p:nvPr>
        </p:nvSpPr>
        <p:spPr>
          <a:xfrm>
            <a:off x="431670" y="2234751"/>
            <a:ext cx="2468218" cy="2141685"/>
          </a:xfrm>
        </p:spPr>
        <p:txBody>
          <a:bodyPr>
            <a:noAutofit/>
          </a:bodyPr>
          <a:lstStyle>
            <a:lvl1pPr marL="228600" indent="-228600">
              <a:lnSpc>
                <a:spcPct val="100000"/>
              </a:lnSpc>
              <a:buClr>
                <a:schemeClr val="accent4">
                  <a:lumMod val="75000"/>
                </a:schemeClr>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2" name="Title 1"/>
          <p:cNvSpPr>
            <a:spLocks noGrp="1"/>
          </p:cNvSpPr>
          <p:nvPr>
            <p:ph type="title"/>
          </p:nvPr>
        </p:nvSpPr>
        <p:spPr>
          <a:xfrm>
            <a:off x="428563" y="219628"/>
            <a:ext cx="8229600" cy="379098"/>
          </a:xfrm>
        </p:spPr>
        <p:txBody>
          <a:bodyPr/>
          <a:lstStyle>
            <a:lvl1pPr>
              <a:defRPr>
                <a:solidFill>
                  <a:srgbClr val="00AAE5"/>
                </a:solidFill>
              </a:defRPr>
            </a:lvl1pPr>
          </a:lstStyle>
          <a:p>
            <a:r>
              <a:rPr lang="en-US" dirty="0"/>
              <a:t>Click to edit Master title style</a:t>
            </a:r>
          </a:p>
        </p:txBody>
      </p:sp>
      <p:sp>
        <p:nvSpPr>
          <p:cNvPr id="22" name="Rectangle 21"/>
          <p:cNvSpPr/>
          <p:nvPr userDrawn="1"/>
        </p:nvSpPr>
        <p:spPr>
          <a:xfrm>
            <a:off x="517524" y="1107879"/>
            <a:ext cx="2381250" cy="9144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23" name="Rectangle 22"/>
          <p:cNvSpPr/>
          <p:nvPr userDrawn="1"/>
        </p:nvSpPr>
        <p:spPr>
          <a:xfrm>
            <a:off x="3479798" y="1107879"/>
            <a:ext cx="2381250" cy="9144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32" name="Rectangle 31"/>
          <p:cNvSpPr/>
          <p:nvPr userDrawn="1"/>
        </p:nvSpPr>
        <p:spPr>
          <a:xfrm>
            <a:off x="6442074" y="1107879"/>
            <a:ext cx="2381250" cy="914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grpSp>
        <p:nvGrpSpPr>
          <p:cNvPr id="40" name="Group 39"/>
          <p:cNvGrpSpPr/>
          <p:nvPr userDrawn="1"/>
        </p:nvGrpSpPr>
        <p:grpSpPr>
          <a:xfrm>
            <a:off x="3003419" y="1398090"/>
            <a:ext cx="361287" cy="361287"/>
            <a:chOff x="1927720" y="2313283"/>
            <a:chExt cx="361287" cy="361287"/>
          </a:xfrm>
        </p:grpSpPr>
        <p:sp>
          <p:nvSpPr>
            <p:cNvPr id="41" name="Oval 40"/>
            <p:cNvSpPr/>
            <p:nvPr/>
          </p:nvSpPr>
          <p:spPr>
            <a:xfrm>
              <a:off x="1927720" y="2313283"/>
              <a:ext cx="361287" cy="361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42" name="Chevron 41"/>
            <p:cNvSpPr/>
            <p:nvPr/>
          </p:nvSpPr>
          <p:spPr>
            <a:xfrm>
              <a:off x="2064139" y="2407160"/>
              <a:ext cx="116171" cy="183059"/>
            </a:xfrm>
            <a:prstGeom prst="chevron">
              <a:avLst>
                <a:gd name="adj" fmla="val 69293"/>
              </a:avLst>
            </a:prstGeom>
            <a:solidFill>
              <a:schemeClr val="bg1">
                <a:lumMod val="7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rtl="0"/>
              <a:endParaRPr lang="el-GR">
                <a:solidFill>
                  <a:srgbClr val="FF0066"/>
                </a:solidFill>
              </a:endParaRPr>
            </a:p>
          </p:txBody>
        </p:sp>
      </p:grpSp>
      <p:grpSp>
        <p:nvGrpSpPr>
          <p:cNvPr id="43" name="Group 42"/>
          <p:cNvGrpSpPr/>
          <p:nvPr userDrawn="1"/>
        </p:nvGrpSpPr>
        <p:grpSpPr>
          <a:xfrm>
            <a:off x="5968955" y="1398090"/>
            <a:ext cx="361287" cy="361287"/>
            <a:chOff x="1927720" y="2313283"/>
            <a:chExt cx="361287" cy="361287"/>
          </a:xfrm>
        </p:grpSpPr>
        <p:sp>
          <p:nvSpPr>
            <p:cNvPr id="44" name="Oval 43"/>
            <p:cNvSpPr/>
            <p:nvPr/>
          </p:nvSpPr>
          <p:spPr>
            <a:xfrm>
              <a:off x="1927720" y="2313283"/>
              <a:ext cx="361287" cy="361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45" name="Chevron 44"/>
            <p:cNvSpPr/>
            <p:nvPr/>
          </p:nvSpPr>
          <p:spPr>
            <a:xfrm>
              <a:off x="2064139" y="2407160"/>
              <a:ext cx="116171" cy="183059"/>
            </a:xfrm>
            <a:prstGeom prst="chevron">
              <a:avLst>
                <a:gd name="adj" fmla="val 69293"/>
              </a:avLst>
            </a:prstGeom>
            <a:solidFill>
              <a:schemeClr val="bg1">
                <a:lumMod val="7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rtl="0"/>
              <a:endParaRPr lang="el-GR">
                <a:solidFill>
                  <a:srgbClr val="FF0066"/>
                </a:solidFill>
              </a:endParaRPr>
            </a:p>
          </p:txBody>
        </p:sp>
      </p:grpSp>
      <p:sp>
        <p:nvSpPr>
          <p:cNvPr id="25" name="Text Placeholder 7"/>
          <p:cNvSpPr>
            <a:spLocks noGrp="1"/>
          </p:cNvSpPr>
          <p:nvPr>
            <p:ph type="body" idx="1"/>
          </p:nvPr>
        </p:nvSpPr>
        <p:spPr>
          <a:xfrm>
            <a:off x="517524" y="1378656"/>
            <a:ext cx="2381250"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15" name="Text Placeholder 7"/>
          <p:cNvSpPr>
            <a:spLocks noGrp="1"/>
          </p:cNvSpPr>
          <p:nvPr>
            <p:ph type="body" idx="12"/>
          </p:nvPr>
        </p:nvSpPr>
        <p:spPr>
          <a:xfrm>
            <a:off x="3479798" y="1378656"/>
            <a:ext cx="2381250"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18" name="Text Placeholder 7"/>
          <p:cNvSpPr>
            <a:spLocks noGrp="1"/>
          </p:cNvSpPr>
          <p:nvPr>
            <p:ph type="body" idx="15"/>
          </p:nvPr>
        </p:nvSpPr>
        <p:spPr>
          <a:xfrm>
            <a:off x="6442074" y="1378656"/>
            <a:ext cx="2381249"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46" name="Text Placeholder 8"/>
          <p:cNvSpPr>
            <a:spLocks noGrp="1"/>
          </p:cNvSpPr>
          <p:nvPr>
            <p:ph type="body" idx="16"/>
          </p:nvPr>
        </p:nvSpPr>
        <p:spPr>
          <a:xfrm>
            <a:off x="3394074" y="2234751"/>
            <a:ext cx="2468218" cy="2141685"/>
          </a:xfrm>
        </p:spPr>
        <p:txBody>
          <a:bodyPr>
            <a:noAutofit/>
          </a:bodyPr>
          <a:lstStyle>
            <a:lvl1pPr marL="228600" indent="-228600">
              <a:lnSpc>
                <a:spcPct val="100000"/>
              </a:lnSpc>
              <a:buClr>
                <a:schemeClr val="bg2">
                  <a:lumMod val="50000"/>
                </a:schemeClr>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47" name="Text Placeholder 8"/>
          <p:cNvSpPr>
            <a:spLocks noGrp="1"/>
          </p:cNvSpPr>
          <p:nvPr>
            <p:ph type="body" idx="17"/>
          </p:nvPr>
        </p:nvSpPr>
        <p:spPr>
          <a:xfrm>
            <a:off x="6337299" y="2234751"/>
            <a:ext cx="2468218" cy="2141685"/>
          </a:xfrm>
        </p:spPr>
        <p:txBody>
          <a:bodyPr>
            <a:noAutofit/>
          </a:bodyPr>
          <a:lstStyle>
            <a:lvl1pPr marL="228600" indent="-228600">
              <a:lnSpc>
                <a:spcPct val="100000"/>
              </a:lnSpc>
              <a:buClr>
                <a:schemeClr val="bg2"/>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pic>
        <p:nvPicPr>
          <p:cNvPr id="24"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Rectangle 27"/>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382200135"/>
      </p:ext>
    </p:extLst>
  </p:cSld>
  <p:clrMapOvr>
    <a:masterClrMapping/>
  </p:clrMapOvr>
  <p:transition spd="slow">
    <p:push dir="u"/>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8563" y="219628"/>
            <a:ext cx="8229600" cy="379098"/>
          </a:xfrm>
        </p:spPr>
        <p:txBody>
          <a:bodyPr/>
          <a:lstStyle>
            <a:lvl1pPr>
              <a:defRPr>
                <a:solidFill>
                  <a:srgbClr val="00AAE5"/>
                </a:solidFill>
              </a:defRPr>
            </a:lvl1pPr>
          </a:lstStyle>
          <a:p>
            <a:r>
              <a:rPr lang="en-US" dirty="0"/>
              <a:t>Click to edit Master title style</a:t>
            </a:r>
          </a:p>
        </p:txBody>
      </p:sp>
      <p:sp>
        <p:nvSpPr>
          <p:cNvPr id="10" name="Text Placeholder 9"/>
          <p:cNvSpPr>
            <a:spLocks noGrp="1"/>
          </p:cNvSpPr>
          <p:nvPr>
            <p:ph type="body" sz="quarter" idx="10"/>
          </p:nvPr>
        </p:nvSpPr>
        <p:spPr>
          <a:xfrm>
            <a:off x="428624" y="982663"/>
            <a:ext cx="6054725" cy="1985962"/>
          </a:xfrm>
        </p:spPr>
        <p:txBody>
          <a:bodyPr>
            <a:noAutofit/>
          </a:bodyPr>
          <a:lstStyle>
            <a:lvl1pPr>
              <a:lnSpc>
                <a:spcPct val="100000"/>
              </a:lnSpc>
              <a:defRPr sz="1400" b="0">
                <a:solidFill>
                  <a:schemeClr val="tx1">
                    <a:lumMod val="50000"/>
                    <a:lumOff val="50000"/>
                  </a:schemeClr>
                </a:solidFill>
              </a:defRPr>
            </a:lvl1pPr>
            <a:lvl2pPr>
              <a:defRPr sz="900" b="0">
                <a:solidFill>
                  <a:schemeClr val="bg1">
                    <a:lumMod val="50000"/>
                  </a:schemeClr>
                </a:solidFill>
              </a:defRPr>
            </a:lvl2pPr>
            <a:lvl3pPr>
              <a:defRPr sz="900" b="0">
                <a:solidFill>
                  <a:schemeClr val="bg1">
                    <a:lumMod val="50000"/>
                  </a:schemeClr>
                </a:solidFill>
              </a:defRPr>
            </a:lvl3pPr>
            <a:lvl4pPr>
              <a:defRPr sz="900" b="0">
                <a:solidFill>
                  <a:schemeClr val="bg1">
                    <a:lumMod val="50000"/>
                  </a:schemeClr>
                </a:solidFill>
              </a:defRPr>
            </a:lvl4pPr>
            <a:lvl5pPr>
              <a:defRPr sz="900" b="0">
                <a:solidFill>
                  <a:schemeClr val="bg1">
                    <a:lumMod val="50000"/>
                  </a:schemeClr>
                </a:solidFill>
              </a:defRPr>
            </a:lvl5pPr>
          </a:lstStyle>
          <a:p>
            <a:pPr lvl="0"/>
            <a:r>
              <a:rPr lang="en-US" dirty="0"/>
              <a:t>Click to edit Master text styles</a:t>
            </a:r>
          </a:p>
        </p:txBody>
      </p:sp>
      <p:sp>
        <p:nvSpPr>
          <p:cNvPr id="7"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pic>
        <p:nvPicPr>
          <p:cNvPr id="8"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1316144550"/>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8563" y="219628"/>
            <a:ext cx="8229600" cy="379098"/>
          </a:xfrm>
        </p:spPr>
        <p:txBody>
          <a:bodyPr/>
          <a:lstStyle>
            <a:lvl1pPr>
              <a:defRPr>
                <a:solidFill>
                  <a:srgbClr val="00AAE5"/>
                </a:solidFill>
                <a:latin typeface="+mj-lt"/>
              </a:defRPr>
            </a:lvl1pPr>
          </a:lstStyle>
          <a:p>
            <a:r>
              <a:rPr lang="en-US" dirty="0"/>
              <a:t>Click to edit Master title style</a:t>
            </a:r>
          </a:p>
        </p:txBody>
      </p:sp>
      <p:sp>
        <p:nvSpPr>
          <p:cNvPr id="10" name="Text Placeholder 9"/>
          <p:cNvSpPr>
            <a:spLocks noGrp="1"/>
          </p:cNvSpPr>
          <p:nvPr>
            <p:ph type="body" sz="quarter" idx="10"/>
          </p:nvPr>
        </p:nvSpPr>
        <p:spPr>
          <a:xfrm>
            <a:off x="428624" y="982663"/>
            <a:ext cx="6054725" cy="1985962"/>
          </a:xfrm>
        </p:spPr>
        <p:txBody>
          <a:bodyPr wrap="square">
            <a:noAutofit/>
          </a:bodyPr>
          <a:lstStyle>
            <a:lvl1pPr marL="285750" indent="-285750">
              <a:lnSpc>
                <a:spcPct val="100000"/>
              </a:lnSpc>
              <a:buClr>
                <a:schemeClr val="bg1">
                  <a:lumMod val="50000"/>
                </a:schemeClr>
              </a:buClr>
              <a:buFont typeface="Wingdings" panose="05000000000000000000" pitchFamily="2" charset="2"/>
              <a:buChar char=""/>
              <a:defRPr sz="1400" b="0">
                <a:solidFill>
                  <a:schemeClr val="tx1">
                    <a:lumMod val="50000"/>
                    <a:lumOff val="50000"/>
                  </a:schemeClr>
                </a:solidFill>
              </a:defRPr>
            </a:lvl1pPr>
            <a:lvl2pPr>
              <a:defRPr sz="900" b="0">
                <a:solidFill>
                  <a:schemeClr val="bg1">
                    <a:lumMod val="50000"/>
                  </a:schemeClr>
                </a:solidFill>
              </a:defRPr>
            </a:lvl2pPr>
            <a:lvl3pPr>
              <a:defRPr sz="900" b="0">
                <a:solidFill>
                  <a:schemeClr val="bg1">
                    <a:lumMod val="50000"/>
                  </a:schemeClr>
                </a:solidFill>
              </a:defRPr>
            </a:lvl3pPr>
            <a:lvl4pPr>
              <a:defRPr sz="900" b="0">
                <a:solidFill>
                  <a:schemeClr val="bg1">
                    <a:lumMod val="50000"/>
                  </a:schemeClr>
                </a:solidFill>
              </a:defRPr>
            </a:lvl4pPr>
            <a:lvl5pPr>
              <a:defRPr sz="900" b="0">
                <a:solidFill>
                  <a:schemeClr val="bg1">
                    <a:lumMod val="50000"/>
                  </a:schemeClr>
                </a:solidFill>
              </a:defRPr>
            </a:lvl5pPr>
          </a:lstStyle>
          <a:p>
            <a:pPr lvl="0"/>
            <a:r>
              <a:rPr lang="en-US" dirty="0"/>
              <a:t>Click to edit Master text styles</a:t>
            </a:r>
          </a:p>
          <a:p>
            <a:pPr lvl="0"/>
            <a:endParaRPr lang="en-US" dirty="0"/>
          </a:p>
        </p:txBody>
      </p:sp>
      <p:sp>
        <p:nvSpPr>
          <p:cNvPr id="7"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pic>
        <p:nvPicPr>
          <p:cNvPr id="8"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171559431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IN TEXT - single bullet">
    <p:spTree>
      <p:nvGrpSpPr>
        <p:cNvPr id="1" name=""/>
        <p:cNvGrpSpPr/>
        <p:nvPr/>
      </p:nvGrpSpPr>
      <p:grpSpPr>
        <a:xfrm>
          <a:off x="0" y="0"/>
          <a:ext cx="0" cy="0"/>
          <a:chOff x="0" y="0"/>
          <a:chExt cx="0" cy="0"/>
        </a:xfrm>
      </p:grpSpPr>
      <p:sp>
        <p:nvSpPr>
          <p:cNvPr id="2" name="Title 1"/>
          <p:cNvSpPr>
            <a:spLocks noGrp="1"/>
          </p:cNvSpPr>
          <p:nvPr>
            <p:ph type="title"/>
          </p:nvPr>
        </p:nvSpPr>
        <p:spPr>
          <a:xfrm>
            <a:off x="396814" y="219628"/>
            <a:ext cx="8229600" cy="379098"/>
          </a:xfrm>
        </p:spPr>
        <p:txBody>
          <a:bodyPr/>
          <a:lstStyle>
            <a:lvl1pPr>
              <a:defRPr cap="all" baseline="0">
                <a:solidFill>
                  <a:schemeClr val="accent5">
                    <a:lumMod val="50000"/>
                  </a:schemeClr>
                </a:solidFill>
              </a:defRPr>
            </a:lvl1pPr>
          </a:lstStyle>
          <a:p>
            <a:r>
              <a:rPr lang="en-US" dirty="0"/>
              <a:t>Click to edit Master title style</a:t>
            </a:r>
          </a:p>
        </p:txBody>
      </p:sp>
      <p:sp>
        <p:nvSpPr>
          <p:cNvPr id="10" name="Text Placeholder 9"/>
          <p:cNvSpPr>
            <a:spLocks noGrp="1"/>
          </p:cNvSpPr>
          <p:nvPr>
            <p:ph type="body" sz="quarter" idx="10" hasCustomPrompt="1"/>
          </p:nvPr>
        </p:nvSpPr>
        <p:spPr>
          <a:xfrm>
            <a:off x="396875" y="982663"/>
            <a:ext cx="6054725" cy="1985962"/>
          </a:xfrm>
        </p:spPr>
        <p:txBody>
          <a:bodyPr wrap="square">
            <a:noAutofit/>
          </a:bodyPr>
          <a:lstStyle>
            <a:lvl1pPr marL="285750" indent="-285750">
              <a:lnSpc>
                <a:spcPct val="100000"/>
              </a:lnSpc>
              <a:buClr>
                <a:schemeClr val="bg1">
                  <a:lumMod val="50000"/>
                </a:schemeClr>
              </a:buClr>
              <a:buFont typeface="Wingdings" panose="05000000000000000000" pitchFamily="2" charset="2"/>
              <a:buChar char=""/>
              <a:defRPr sz="1400" b="0">
                <a:solidFill>
                  <a:schemeClr val="tx1">
                    <a:lumMod val="50000"/>
                    <a:lumOff val="50000"/>
                  </a:schemeClr>
                </a:solidFill>
              </a:defRPr>
            </a:lvl1pPr>
            <a:lvl2pPr>
              <a:defRPr sz="900" b="0">
                <a:solidFill>
                  <a:schemeClr val="bg1">
                    <a:lumMod val="50000"/>
                  </a:schemeClr>
                </a:solidFill>
              </a:defRPr>
            </a:lvl2pPr>
            <a:lvl3pPr>
              <a:defRPr sz="900" b="0">
                <a:solidFill>
                  <a:schemeClr val="bg1">
                    <a:lumMod val="50000"/>
                  </a:schemeClr>
                </a:solidFill>
              </a:defRPr>
            </a:lvl3pPr>
            <a:lvl4pPr>
              <a:defRPr sz="900" b="0">
                <a:solidFill>
                  <a:schemeClr val="bg1">
                    <a:lumMod val="50000"/>
                  </a:schemeClr>
                </a:solidFill>
              </a:defRPr>
            </a:lvl4pPr>
            <a:lvl5pPr>
              <a:defRPr sz="900" b="0">
                <a:solidFill>
                  <a:schemeClr val="bg1">
                    <a:lumMod val="50000"/>
                  </a:schemeClr>
                </a:solidFill>
              </a:defRPr>
            </a:lvl5pPr>
          </a:lstStyle>
          <a:p>
            <a:pPr lvl="0"/>
            <a:r>
              <a:rPr lang="en-US" dirty="0"/>
              <a:t>Click to edit Master text styles	</a:t>
            </a:r>
          </a:p>
          <a:p>
            <a:pPr lvl="0"/>
            <a:endParaRPr lang="en-US" dirty="0"/>
          </a:p>
        </p:txBody>
      </p:sp>
      <p:sp>
        <p:nvSpPr>
          <p:cNvPr id="6" name="Rectangle 5"/>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
        <p:nvSpPr>
          <p:cNvPr id="9"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1201042314"/>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8563" y="219628"/>
            <a:ext cx="8229600" cy="379098"/>
          </a:xfrm>
        </p:spPr>
        <p:txBody>
          <a:bodyPr/>
          <a:lstStyle>
            <a:lvl1pPr>
              <a:defRPr>
                <a:solidFill>
                  <a:srgbClr val="00AAE5"/>
                </a:solidFill>
                <a:latin typeface="+mj-lt"/>
              </a:defRPr>
            </a:lvl1pPr>
          </a:lstStyle>
          <a:p>
            <a:r>
              <a:rPr lang="en-US" dirty="0"/>
              <a:t>Click to edit Master title style</a:t>
            </a:r>
          </a:p>
        </p:txBody>
      </p:sp>
      <p:sp>
        <p:nvSpPr>
          <p:cNvPr id="4" name="Text Placeholder 3"/>
          <p:cNvSpPr>
            <a:spLocks noGrp="1"/>
          </p:cNvSpPr>
          <p:nvPr>
            <p:ph type="body" sz="quarter" idx="10"/>
          </p:nvPr>
        </p:nvSpPr>
        <p:spPr>
          <a:xfrm>
            <a:off x="428624" y="826718"/>
            <a:ext cx="8229600" cy="3664320"/>
          </a:xfrm>
        </p:spPr>
        <p:txBody>
          <a:bodyPr>
            <a:normAutofit/>
          </a:bodyPr>
          <a:lstStyle>
            <a:lvl1pPr>
              <a:lnSpc>
                <a:spcPct val="100000"/>
              </a:lnSpc>
              <a:defRPr sz="1400" b="0">
                <a:solidFill>
                  <a:schemeClr val="tx1"/>
                </a:solidFill>
                <a:latin typeface="+mn-lt"/>
              </a:defRPr>
            </a:lvl1pPr>
            <a:lvl2pPr marL="285750" indent="-285750">
              <a:lnSpc>
                <a:spcPct val="100000"/>
              </a:lnSpc>
              <a:buClr>
                <a:schemeClr val="bg1">
                  <a:lumMod val="50000"/>
                </a:schemeClr>
              </a:buClr>
              <a:buFont typeface="Wingdings" panose="05000000000000000000" pitchFamily="2" charset="2"/>
              <a:buChar char=""/>
              <a:defRPr sz="1400" b="0">
                <a:solidFill>
                  <a:schemeClr val="tx1"/>
                </a:solidFill>
                <a:latin typeface="+mn-lt"/>
              </a:defRPr>
            </a:lvl2pPr>
            <a:lvl3pPr marL="512763" indent="-223838" defTabSz="514350">
              <a:lnSpc>
                <a:spcPct val="100000"/>
              </a:lnSpc>
              <a:buClr>
                <a:schemeClr val="bg1">
                  <a:lumMod val="50000"/>
                </a:schemeClr>
              </a:buClr>
              <a:buFont typeface="Wingdings" panose="05000000000000000000" pitchFamily="2" charset="2"/>
              <a:buChar char=""/>
              <a:defRPr sz="1400" b="0" spc="0">
                <a:solidFill>
                  <a:schemeClr val="tx1"/>
                </a:solidFill>
                <a:latin typeface="+mn-lt"/>
              </a:defRPr>
            </a:lvl3pPr>
            <a:lvl4pPr marL="687388" indent="-111125" defTabSz="688975">
              <a:lnSpc>
                <a:spcPct val="100000"/>
              </a:lnSpc>
              <a:buClr>
                <a:schemeClr val="bg1">
                  <a:lumMod val="50000"/>
                </a:schemeClr>
              </a:buClr>
              <a:buFont typeface="Wingdings" panose="05000000000000000000" pitchFamily="2" charset="2"/>
              <a:buChar char=""/>
              <a:defRPr sz="1400" b="0" spc="0">
                <a:solidFill>
                  <a:schemeClr val="tx1"/>
                </a:solidFill>
                <a:latin typeface="+mn-lt"/>
              </a:defRPr>
            </a:lvl4pPr>
            <a:lvl5pPr marL="285750" indent="-285750">
              <a:buClr>
                <a:schemeClr val="bg1">
                  <a:lumMod val="50000"/>
                </a:schemeClr>
              </a:buClr>
              <a:buFont typeface="Wingdings" panose="05000000000000000000" pitchFamily="2" charset="2"/>
              <a:buChar char=""/>
              <a:defRPr sz="1400" b="0">
                <a:solidFill>
                  <a:schemeClr val="bg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pic>
        <p:nvPicPr>
          <p:cNvPr id="8"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205294834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8" name="Title 1"/>
          <p:cNvSpPr txBox="1">
            <a:spLocks/>
          </p:cNvSpPr>
          <p:nvPr/>
        </p:nvSpPr>
        <p:spPr>
          <a:xfrm>
            <a:off x="540413" y="299633"/>
            <a:ext cx="5104022" cy="767181"/>
          </a:xfrm>
          <a:prstGeom prst="rect">
            <a:avLst/>
          </a:prstGeom>
        </p:spPr>
        <p:txBody>
          <a:bodyPr/>
          <a:lstStyle>
            <a:lvl1pPr algn="l" defTabSz="457200" rtl="0" eaLnBrk="1" latinLnBrk="0" hangingPunct="1">
              <a:lnSpc>
                <a:spcPct val="70000"/>
              </a:lnSpc>
              <a:spcBef>
                <a:spcPct val="0"/>
              </a:spcBef>
              <a:buNone/>
              <a:defRPr sz="5400" kern="1200" spc="-150">
                <a:solidFill>
                  <a:schemeClr val="bg1"/>
                </a:solidFill>
                <a:latin typeface="+mn-lt"/>
                <a:ea typeface="+mj-ea"/>
                <a:cs typeface="+mj-cs"/>
              </a:defRPr>
            </a:lvl1pPr>
          </a:lstStyle>
          <a:p>
            <a:endParaRPr lang="en-US">
              <a:solidFill>
                <a:prstClr val="white"/>
              </a:solidFill>
            </a:endParaRPr>
          </a:p>
        </p:txBody>
      </p:sp>
      <p:sp>
        <p:nvSpPr>
          <p:cNvPr id="24" name="Title 1"/>
          <p:cNvSpPr txBox="1">
            <a:spLocks/>
          </p:cNvSpPr>
          <p:nvPr/>
        </p:nvSpPr>
        <p:spPr>
          <a:xfrm>
            <a:off x="540413" y="299633"/>
            <a:ext cx="5104022" cy="767181"/>
          </a:xfrm>
          <a:prstGeom prst="rect">
            <a:avLst/>
          </a:prstGeom>
        </p:spPr>
        <p:txBody>
          <a:bodyPr/>
          <a:lstStyle>
            <a:lvl1pPr algn="l" defTabSz="457200" rtl="0" eaLnBrk="1" latinLnBrk="0" hangingPunct="1">
              <a:lnSpc>
                <a:spcPct val="70000"/>
              </a:lnSpc>
              <a:spcBef>
                <a:spcPct val="0"/>
              </a:spcBef>
              <a:buNone/>
              <a:defRPr sz="5400" kern="1200" spc="-150">
                <a:solidFill>
                  <a:schemeClr val="bg1"/>
                </a:solidFill>
                <a:latin typeface="+mn-lt"/>
                <a:ea typeface="+mj-ea"/>
                <a:cs typeface="+mj-cs"/>
              </a:defRPr>
            </a:lvl1pPr>
          </a:lstStyle>
          <a:p>
            <a:endParaRPr lang="en-US">
              <a:solidFill>
                <a:prstClr val="white"/>
              </a:solidFill>
            </a:endParaRPr>
          </a:p>
        </p:txBody>
      </p:sp>
      <p:sp>
        <p:nvSpPr>
          <p:cNvPr id="16" name="Title 1"/>
          <p:cNvSpPr>
            <a:spLocks noGrp="1"/>
          </p:cNvSpPr>
          <p:nvPr>
            <p:ph type="ctrTitle"/>
          </p:nvPr>
        </p:nvSpPr>
        <p:spPr>
          <a:xfrm>
            <a:off x="0" y="1751023"/>
            <a:ext cx="9144000" cy="870682"/>
          </a:xfrm>
          <a:prstGeom prst="rect">
            <a:avLst/>
          </a:prstGeom>
        </p:spPr>
        <p:txBody>
          <a:bodyPr anchor="t"/>
          <a:lstStyle>
            <a:lvl1pPr algn="ctr">
              <a:lnSpc>
                <a:spcPct val="70000"/>
              </a:lnSpc>
              <a:defRPr sz="6600" b="0" cap="all" baseline="0">
                <a:solidFill>
                  <a:srgbClr val="00AAE5"/>
                </a:solidFill>
                <a:effectLst/>
                <a:latin typeface="Tw Cen MT" panose="020B0602020104020603" pitchFamily="34" charset="0"/>
              </a:defRPr>
            </a:lvl1pPr>
          </a:lstStyle>
          <a:p>
            <a:r>
              <a:rPr lang="en-US" dirty="0"/>
              <a:t>Click </a:t>
            </a:r>
          </a:p>
        </p:txBody>
      </p:sp>
      <p:sp>
        <p:nvSpPr>
          <p:cNvPr id="17" name="Subtitle 2"/>
          <p:cNvSpPr>
            <a:spLocks noGrp="1"/>
          </p:cNvSpPr>
          <p:nvPr>
            <p:ph type="subTitle" idx="1"/>
          </p:nvPr>
        </p:nvSpPr>
        <p:spPr>
          <a:xfrm>
            <a:off x="0" y="2621705"/>
            <a:ext cx="9144000" cy="1094487"/>
          </a:xfrm>
          <a:prstGeom prst="rect">
            <a:avLst/>
          </a:prstGeom>
        </p:spPr>
        <p:txBody>
          <a:bodyPr/>
          <a:lstStyle>
            <a:lvl1pPr marL="0" indent="0" algn="ctr" defTabSz="457200" rtl="0" eaLnBrk="1" latinLnBrk="0" hangingPunct="1">
              <a:lnSpc>
                <a:spcPct val="80000"/>
              </a:lnSpc>
              <a:spcBef>
                <a:spcPct val="0"/>
              </a:spcBef>
              <a:buNone/>
              <a:defRPr lang="en-US" sz="1600" b="0" kern="1200" spc="0" dirty="0">
                <a:solidFill>
                  <a:srgbClr val="F87922"/>
                </a:solidFill>
                <a:latin typeface="+mn-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2082554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Internal - White and Dark Blue Title Bar">
    <p:spTree>
      <p:nvGrpSpPr>
        <p:cNvPr id="1" name=""/>
        <p:cNvGrpSpPr/>
        <p:nvPr/>
      </p:nvGrpSpPr>
      <p:grpSpPr>
        <a:xfrm>
          <a:off x="0" y="0"/>
          <a:ext cx="0" cy="0"/>
          <a:chOff x="0" y="0"/>
          <a:chExt cx="0" cy="0"/>
        </a:xfrm>
      </p:grpSpPr>
      <p:sp>
        <p:nvSpPr>
          <p:cNvPr id="4" name="Title 3"/>
          <p:cNvSpPr>
            <a:spLocks noGrp="1"/>
          </p:cNvSpPr>
          <p:nvPr>
            <p:ph type="title"/>
          </p:nvPr>
        </p:nvSpPr>
        <p:spPr>
          <a:xfrm>
            <a:off x="398808" y="217794"/>
            <a:ext cx="8229600" cy="384316"/>
          </a:xfrm>
          <a:prstGeom prst="rect">
            <a:avLst/>
          </a:prstGeom>
        </p:spPr>
        <p:txBody>
          <a:bodyPr vert="horz"/>
          <a:lstStyle>
            <a:lvl1pPr>
              <a:defRPr sz="1800" spc="0">
                <a:solidFill>
                  <a:schemeClr val="bg1">
                    <a:lumMod val="50000"/>
                  </a:schemeClr>
                </a:solidFill>
              </a:defRPr>
            </a:lvl1pPr>
          </a:lstStyle>
          <a:p>
            <a:r>
              <a:rPr lang="en-US" dirty="0"/>
              <a:t>Click to edit Master title style</a:t>
            </a:r>
          </a:p>
        </p:txBody>
      </p:sp>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prstClr val="white">
                    <a:lumMod val="65000"/>
                  </a:prstClr>
                </a:solidFill>
              </a:rPr>
              <a:pPr/>
              <a:t>‹Nr.›</a:t>
            </a:fld>
            <a:endParaRPr lang="en-US" sz="800">
              <a:solidFill>
                <a:prstClr val="white">
                  <a:lumMod val="65000"/>
                </a:prstClr>
              </a:solidFill>
            </a:endParaRPr>
          </a:p>
        </p:txBody>
      </p:sp>
      <p:sp>
        <p:nvSpPr>
          <p:cNvPr id="7" name="Text Placeholder 6"/>
          <p:cNvSpPr>
            <a:spLocks noGrp="1"/>
          </p:cNvSpPr>
          <p:nvPr>
            <p:ph type="body" sz="quarter" idx="10"/>
          </p:nvPr>
        </p:nvSpPr>
        <p:spPr>
          <a:xfrm>
            <a:off x="370663" y="987713"/>
            <a:ext cx="8112125" cy="3095625"/>
          </a:xfrm>
        </p:spPr>
        <p:txBody>
          <a:bodyPr/>
          <a:lstStyle>
            <a:lvl1pPr marL="0" indent="0">
              <a:lnSpc>
                <a:spcPct val="100000"/>
              </a:lnSpc>
              <a:buFont typeface="Arial" panose="020B0604020202020204" pitchFamily="34" charset="0"/>
              <a:buNone/>
              <a:defRPr sz="1600" b="0">
                <a:solidFill>
                  <a:schemeClr val="bg1">
                    <a:lumMod val="50000"/>
                  </a:schemeClr>
                </a:solidFill>
              </a:defRPr>
            </a:lvl1pPr>
            <a:lvl2pPr marL="292608" indent="-292608" defTabSz="168275">
              <a:lnSpc>
                <a:spcPct val="100000"/>
              </a:lnSpc>
              <a:buClr>
                <a:schemeClr val="bg1">
                  <a:lumMod val="50000"/>
                </a:schemeClr>
              </a:buClr>
              <a:buSzPct val="85000"/>
              <a:buFont typeface="Wingdings" panose="05000000000000000000" pitchFamily="2" charset="2"/>
              <a:buChar char=""/>
              <a:tabLst/>
              <a:defRPr sz="1600" b="0">
                <a:solidFill>
                  <a:schemeClr val="bg1">
                    <a:lumMod val="50000"/>
                  </a:schemeClr>
                </a:solidFill>
              </a:defRPr>
            </a:lvl2pPr>
            <a:lvl3pPr marL="515938" indent="-246063" defTabSz="168275">
              <a:lnSpc>
                <a:spcPct val="100000"/>
              </a:lnSpc>
              <a:buClr>
                <a:schemeClr val="bg1">
                  <a:lumMod val="50000"/>
                </a:schemeClr>
              </a:buClr>
              <a:buSzPct val="85000"/>
              <a:buFont typeface="Wingdings" panose="05000000000000000000" pitchFamily="2" charset="2"/>
              <a:buChar char=""/>
              <a:defRPr sz="1400" b="0" spc="0">
                <a:solidFill>
                  <a:schemeClr val="bg1">
                    <a:lumMod val="50000"/>
                  </a:schemeClr>
                </a:solidFill>
              </a:defRPr>
            </a:lvl3pPr>
            <a:lvl4pPr marL="688975" indent="-200025" defTabSz="168275">
              <a:lnSpc>
                <a:spcPct val="100000"/>
              </a:lnSpc>
              <a:buClr>
                <a:schemeClr val="bg1">
                  <a:lumMod val="50000"/>
                </a:schemeClr>
              </a:buClr>
              <a:buSzPct val="85000"/>
              <a:buFont typeface="Wingdings" panose="05000000000000000000" pitchFamily="2" charset="2"/>
              <a:buChar char=""/>
              <a:defRPr sz="1200" b="0" spc="0">
                <a:solidFill>
                  <a:schemeClr val="bg1">
                    <a:lumMod val="50000"/>
                  </a:schemeClr>
                </a:solidFill>
              </a:defRPr>
            </a:lvl4pPr>
            <a:lvl5pPr>
              <a:defRPr sz="1100" b="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23221562"/>
      </p:ext>
    </p:extLst>
  </p:cSld>
  <p:clrMapOvr>
    <a:masterClrMapping/>
  </p:clrMapOvr>
  <p:transition spd="slow">
    <p:push dir="u"/>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ternal - Dark Blue">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p>
        </p:txBody>
      </p:sp>
      <p:sp>
        <p:nvSpPr>
          <p:cNvPr id="14" name="Content Placeholder 13"/>
          <p:cNvSpPr>
            <a:spLocks noGrp="1"/>
          </p:cNvSpPr>
          <p:nvPr>
            <p:ph sz="quarter" idx="10"/>
          </p:nvPr>
        </p:nvSpPr>
        <p:spPr>
          <a:xfrm>
            <a:off x="354092" y="1261137"/>
            <a:ext cx="7117804" cy="2969109"/>
          </a:xfrm>
          <a:prstGeom prst="rect">
            <a:avLst/>
          </a:prstGeom>
        </p:spPr>
        <p:txBody>
          <a:bodyPr/>
          <a:lstStyle/>
          <a:p>
            <a:pPr lvl="0"/>
            <a:r>
              <a:rPr lang="en-US" dirty="0"/>
              <a:t>Click to edit Master text styles</a:t>
            </a:r>
          </a:p>
        </p:txBody>
      </p:sp>
      <p:sp>
        <p:nvSpPr>
          <p:cNvPr id="5"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Tree>
    <p:extLst>
      <p:ext uri="{BB962C8B-B14F-4D97-AF65-F5344CB8AC3E}">
        <p14:creationId xmlns:p14="http://schemas.microsoft.com/office/powerpoint/2010/main" val="164409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396814" y="219628"/>
            <a:ext cx="8229600" cy="379098"/>
          </a:xfrm>
        </p:spPr>
        <p:txBody>
          <a:bodyPr/>
          <a:lstStyle>
            <a:lvl1pPr>
              <a:defRPr cap="all" baseline="0">
                <a:solidFill>
                  <a:schemeClr val="accent5">
                    <a:lumMod val="50000"/>
                  </a:schemeClr>
                </a:solidFill>
              </a:defRPr>
            </a:lvl1pPr>
          </a:lstStyle>
          <a:p>
            <a:r>
              <a:rPr lang="en-US" dirty="0"/>
              <a:t>Click to edit Master title style</a:t>
            </a:r>
          </a:p>
        </p:txBody>
      </p:sp>
      <p:sp>
        <p:nvSpPr>
          <p:cNvPr id="4" name="Text Placeholder 3"/>
          <p:cNvSpPr>
            <a:spLocks noGrp="1"/>
          </p:cNvSpPr>
          <p:nvPr>
            <p:ph type="body" sz="quarter" idx="10"/>
          </p:nvPr>
        </p:nvSpPr>
        <p:spPr>
          <a:xfrm>
            <a:off x="396875" y="826718"/>
            <a:ext cx="8229600" cy="3664320"/>
          </a:xfrm>
        </p:spPr>
        <p:txBody>
          <a:bodyPr>
            <a:normAutofit/>
          </a:bodyPr>
          <a:lstStyle>
            <a:lvl1pPr>
              <a:lnSpc>
                <a:spcPct val="100000"/>
              </a:lnSpc>
              <a:defRPr sz="1400" b="0">
                <a:solidFill>
                  <a:schemeClr val="tx1">
                    <a:lumMod val="50000"/>
                    <a:lumOff val="50000"/>
                  </a:schemeClr>
                </a:solidFill>
                <a:latin typeface="+mn-lt"/>
              </a:defRPr>
            </a:lvl1pPr>
            <a:lvl2pPr marL="285750" indent="-285750">
              <a:lnSpc>
                <a:spcPct val="100000"/>
              </a:lnSpc>
              <a:buClr>
                <a:schemeClr val="bg1">
                  <a:lumMod val="50000"/>
                </a:schemeClr>
              </a:buClr>
              <a:buFont typeface="Wingdings" panose="05000000000000000000" pitchFamily="2" charset="2"/>
              <a:buChar char=""/>
              <a:defRPr sz="1400" b="0">
                <a:solidFill>
                  <a:schemeClr val="tx1">
                    <a:lumMod val="50000"/>
                    <a:lumOff val="50000"/>
                  </a:schemeClr>
                </a:solidFill>
                <a:latin typeface="+mn-lt"/>
              </a:defRPr>
            </a:lvl2pPr>
            <a:lvl3pPr marL="512763" indent="-223838" defTabSz="514350">
              <a:lnSpc>
                <a:spcPct val="100000"/>
              </a:lnSpc>
              <a:buClr>
                <a:schemeClr val="bg1">
                  <a:lumMod val="50000"/>
                </a:schemeClr>
              </a:buClr>
              <a:buFont typeface="Wingdings" panose="05000000000000000000" pitchFamily="2" charset="2"/>
              <a:buChar char=""/>
              <a:defRPr sz="1400" b="0" spc="0">
                <a:solidFill>
                  <a:schemeClr val="tx1">
                    <a:lumMod val="50000"/>
                    <a:lumOff val="50000"/>
                  </a:schemeClr>
                </a:solidFill>
                <a:latin typeface="+mn-lt"/>
              </a:defRPr>
            </a:lvl3pPr>
            <a:lvl4pPr marL="687388" indent="-111125" defTabSz="688975">
              <a:lnSpc>
                <a:spcPct val="100000"/>
              </a:lnSpc>
              <a:buClr>
                <a:schemeClr val="bg1">
                  <a:lumMod val="50000"/>
                </a:schemeClr>
              </a:buClr>
              <a:buFont typeface="Wingdings" panose="05000000000000000000" pitchFamily="2" charset="2"/>
              <a:buChar char=""/>
              <a:defRPr sz="1400" b="0" spc="0">
                <a:solidFill>
                  <a:schemeClr val="tx1">
                    <a:lumMod val="50000"/>
                    <a:lumOff val="50000"/>
                  </a:schemeClr>
                </a:solidFill>
                <a:latin typeface="+mn-lt"/>
              </a:defRPr>
            </a:lvl4pPr>
            <a:lvl5pPr marL="285750" indent="-285750">
              <a:buClr>
                <a:schemeClr val="bg1">
                  <a:lumMod val="50000"/>
                </a:schemeClr>
              </a:buClr>
              <a:buFont typeface="Wingdings" panose="05000000000000000000" pitchFamily="2" charset="2"/>
              <a:buChar char=""/>
              <a:defRPr sz="1400" b="0">
                <a:solidFill>
                  <a:schemeClr val="bg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
        <p:nvSpPr>
          <p:cNvPr id="10"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15010559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3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398808" y="959843"/>
            <a:ext cx="7030379" cy="312650"/>
          </a:xfrm>
        </p:spPr>
        <p:txBody>
          <a:bodyPr>
            <a:noAutofit/>
          </a:bodyPr>
          <a:lstStyle>
            <a:lvl1pPr>
              <a:defRPr sz="2000" b="1" cap="all" baseline="0">
                <a:solidFill>
                  <a:schemeClr val="accent5"/>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398808" y="1349871"/>
            <a:ext cx="7829360" cy="846074"/>
          </a:xfrm>
        </p:spPr>
        <p:txBody>
          <a:bodyPr>
            <a:normAutofit/>
          </a:bodyPr>
          <a:lstStyle>
            <a:lvl1pPr>
              <a:lnSpc>
                <a:spcPct val="100000"/>
              </a:lnSpc>
              <a:defRPr sz="1200" b="0">
                <a:solidFill>
                  <a:schemeClr val="tx1">
                    <a:lumMod val="65000"/>
                    <a:lumOff val="35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489804" y="26908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6" name="Text Placeholder 5"/>
          <p:cNvSpPr>
            <a:spLocks noGrp="1"/>
          </p:cNvSpPr>
          <p:nvPr>
            <p:ph type="body" sz="quarter" idx="14" hasCustomPrompt="1"/>
          </p:nvPr>
        </p:nvSpPr>
        <p:spPr>
          <a:xfrm>
            <a:off x="398808"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2" name="Text Placeholder 5"/>
          <p:cNvSpPr>
            <a:spLocks noGrp="1"/>
          </p:cNvSpPr>
          <p:nvPr>
            <p:ph type="body" sz="quarter" idx="15" hasCustomPrompt="1"/>
          </p:nvPr>
        </p:nvSpPr>
        <p:spPr>
          <a:xfrm>
            <a:off x="3048000"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3" name="Text Placeholder 5"/>
          <p:cNvSpPr>
            <a:spLocks noGrp="1"/>
          </p:cNvSpPr>
          <p:nvPr>
            <p:ph type="body" sz="quarter" idx="16" hasCustomPrompt="1"/>
          </p:nvPr>
        </p:nvSpPr>
        <p:spPr>
          <a:xfrm>
            <a:off x="5688904"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12" name="Rectangle 11"/>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Tree>
    <p:extLst>
      <p:ext uri="{BB962C8B-B14F-4D97-AF65-F5344CB8AC3E}">
        <p14:creationId xmlns:p14="http://schemas.microsoft.com/office/powerpoint/2010/main" val="1290521781"/>
      </p:ext>
    </p:extLst>
  </p:cSld>
  <p:clrMapOvr>
    <a:masterClrMapping/>
  </p:clrMapOvr>
  <p:transition spd="slow">
    <p:push dir="u"/>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931164" y="2189010"/>
            <a:ext cx="2181225"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931164" y="2704800"/>
            <a:ext cx="2181226" cy="1465409"/>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936435" y="270813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15" name="Text Placeholder 7"/>
          <p:cNvSpPr>
            <a:spLocks noGrp="1"/>
          </p:cNvSpPr>
          <p:nvPr>
            <p:ph type="body" idx="12"/>
          </p:nvPr>
        </p:nvSpPr>
        <p:spPr>
          <a:xfrm>
            <a:off x="3501519" y="2189010"/>
            <a:ext cx="21689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6" name="Text Placeholder 8"/>
          <p:cNvSpPr>
            <a:spLocks noGrp="1"/>
          </p:cNvSpPr>
          <p:nvPr>
            <p:ph type="body" idx="13"/>
          </p:nvPr>
        </p:nvSpPr>
        <p:spPr>
          <a:xfrm>
            <a:off x="3501518" y="2704801"/>
            <a:ext cx="2168992" cy="1465408"/>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18" name="Text Placeholder 7"/>
          <p:cNvSpPr>
            <a:spLocks noGrp="1"/>
          </p:cNvSpPr>
          <p:nvPr>
            <p:ph type="body" idx="15"/>
          </p:nvPr>
        </p:nvSpPr>
        <p:spPr>
          <a:xfrm>
            <a:off x="6037715" y="2189010"/>
            <a:ext cx="21689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9" name="Text Placeholder 8"/>
          <p:cNvSpPr>
            <a:spLocks noGrp="1"/>
          </p:cNvSpPr>
          <p:nvPr>
            <p:ph type="body" idx="16"/>
          </p:nvPr>
        </p:nvSpPr>
        <p:spPr>
          <a:xfrm>
            <a:off x="6037714" y="2704801"/>
            <a:ext cx="2168992" cy="1465408"/>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grpSp>
        <p:nvGrpSpPr>
          <p:cNvPr id="3" name="Group 2"/>
          <p:cNvGrpSpPr/>
          <p:nvPr userDrawn="1"/>
        </p:nvGrpSpPr>
        <p:grpSpPr>
          <a:xfrm>
            <a:off x="3315942" y="1030778"/>
            <a:ext cx="2541976" cy="3441470"/>
            <a:chOff x="3315942" y="884475"/>
            <a:chExt cx="2541976" cy="3868499"/>
          </a:xfrm>
        </p:grpSpPr>
        <p:cxnSp>
          <p:nvCxnSpPr>
            <p:cNvPr id="30" name="Straight Connector 29"/>
            <p:cNvCxnSpPr/>
            <p:nvPr/>
          </p:nvCxnSpPr>
          <p:spPr>
            <a:xfrm>
              <a:off x="5857918" y="884475"/>
              <a:ext cx="0" cy="386849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3315942" y="884475"/>
              <a:ext cx="0" cy="386849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Tree>
    <p:extLst>
      <p:ext uri="{BB962C8B-B14F-4D97-AF65-F5344CB8AC3E}">
        <p14:creationId xmlns:p14="http://schemas.microsoft.com/office/powerpoint/2010/main" val="654505804"/>
      </p:ext>
    </p:extLst>
  </p:cSld>
  <p:clrMapOvr>
    <a:masterClrMapping/>
  </p:clrMapOvr>
  <p:transition spd="slow">
    <p:push dir="u"/>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398809"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398808" y="2954190"/>
            <a:ext cx="1772892" cy="1465409"/>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404079" y="29575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15" name="Text Placeholder 7"/>
          <p:cNvSpPr>
            <a:spLocks noGrp="1"/>
          </p:cNvSpPr>
          <p:nvPr>
            <p:ph type="body" idx="12"/>
          </p:nvPr>
        </p:nvSpPr>
        <p:spPr>
          <a:xfrm>
            <a:off x="2580035"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6" name="Text Placeholder 8"/>
          <p:cNvSpPr>
            <a:spLocks noGrp="1"/>
          </p:cNvSpPr>
          <p:nvPr>
            <p:ph type="body" idx="13"/>
          </p:nvPr>
        </p:nvSpPr>
        <p:spPr>
          <a:xfrm>
            <a:off x="2580034"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18" name="Text Placeholder 7"/>
          <p:cNvSpPr>
            <a:spLocks noGrp="1"/>
          </p:cNvSpPr>
          <p:nvPr>
            <p:ph type="body" idx="15"/>
          </p:nvPr>
        </p:nvSpPr>
        <p:spPr>
          <a:xfrm>
            <a:off x="4752976"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9" name="Text Placeholder 8"/>
          <p:cNvSpPr>
            <a:spLocks noGrp="1"/>
          </p:cNvSpPr>
          <p:nvPr>
            <p:ph type="body" idx="16"/>
          </p:nvPr>
        </p:nvSpPr>
        <p:spPr>
          <a:xfrm>
            <a:off x="4752975"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21" name="Text Placeholder 7"/>
          <p:cNvSpPr>
            <a:spLocks noGrp="1"/>
          </p:cNvSpPr>
          <p:nvPr>
            <p:ph type="body" idx="18"/>
          </p:nvPr>
        </p:nvSpPr>
        <p:spPr>
          <a:xfrm>
            <a:off x="6924677"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4" name="Text Placeholder 8"/>
          <p:cNvSpPr>
            <a:spLocks noGrp="1"/>
          </p:cNvSpPr>
          <p:nvPr>
            <p:ph type="body" idx="19"/>
          </p:nvPr>
        </p:nvSpPr>
        <p:spPr>
          <a:xfrm>
            <a:off x="6924676"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grpSp>
        <p:nvGrpSpPr>
          <p:cNvPr id="28" name="Group 27"/>
          <p:cNvGrpSpPr/>
          <p:nvPr userDrawn="1"/>
        </p:nvGrpSpPr>
        <p:grpSpPr>
          <a:xfrm>
            <a:off x="2379306" y="884475"/>
            <a:ext cx="4340765" cy="3868499"/>
            <a:chOff x="2474556" y="545761"/>
            <a:chExt cx="4340765" cy="2376529"/>
          </a:xfrm>
        </p:grpSpPr>
        <p:cxnSp>
          <p:nvCxnSpPr>
            <p:cNvPr id="29" name="Straight Connector 28"/>
            <p:cNvCxnSpPr/>
            <p:nvPr/>
          </p:nvCxnSpPr>
          <p:spPr>
            <a:xfrm>
              <a:off x="6815321"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4644674"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2474556"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sp>
        <p:nvSpPr>
          <p:cNvPr id="22" name="Rectangle 21"/>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Tree>
    <p:extLst>
      <p:ext uri="{BB962C8B-B14F-4D97-AF65-F5344CB8AC3E}">
        <p14:creationId xmlns:p14="http://schemas.microsoft.com/office/powerpoint/2010/main" val="4021659222"/>
      </p:ext>
    </p:extLst>
  </p:cSld>
  <p:clrMapOvr>
    <a:masterClrMapping/>
  </p:clrMapOvr>
  <p:transition spd="slow">
    <p:push dir="u"/>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398809"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33" name="Text Placeholder 9"/>
          <p:cNvSpPr txBox="1">
            <a:spLocks/>
          </p:cNvSpPr>
          <p:nvPr userDrawn="1"/>
        </p:nvSpPr>
        <p:spPr>
          <a:xfrm>
            <a:off x="3404079" y="29575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22" name="Rectangle 21"/>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
        <p:nvSpPr>
          <p:cNvPr id="23" name="Text Placeholder 5"/>
          <p:cNvSpPr>
            <a:spLocks noGrp="1"/>
          </p:cNvSpPr>
          <p:nvPr>
            <p:ph type="body" sz="quarter" idx="14" hasCustomPrompt="1"/>
          </p:nvPr>
        </p:nvSpPr>
        <p:spPr>
          <a:xfrm>
            <a:off x="398808"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7" name="Text Placeholder 5"/>
          <p:cNvSpPr>
            <a:spLocks noGrp="1"/>
          </p:cNvSpPr>
          <p:nvPr>
            <p:ph type="body" sz="quarter" idx="15" hasCustomPrompt="1"/>
          </p:nvPr>
        </p:nvSpPr>
        <p:spPr>
          <a:xfrm>
            <a:off x="2132181"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32" name="Text Placeholder 5"/>
          <p:cNvSpPr>
            <a:spLocks noGrp="1"/>
          </p:cNvSpPr>
          <p:nvPr>
            <p:ph type="body" sz="quarter" idx="16" hasCustomPrompt="1"/>
          </p:nvPr>
        </p:nvSpPr>
        <p:spPr>
          <a:xfrm>
            <a:off x="3865554"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34" name="Text Placeholder 5"/>
          <p:cNvSpPr>
            <a:spLocks noGrp="1"/>
          </p:cNvSpPr>
          <p:nvPr>
            <p:ph type="body" sz="quarter" idx="17" hasCustomPrompt="1"/>
          </p:nvPr>
        </p:nvSpPr>
        <p:spPr>
          <a:xfrm>
            <a:off x="5598927"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35" name="Text Placeholder 5"/>
          <p:cNvSpPr>
            <a:spLocks noGrp="1"/>
          </p:cNvSpPr>
          <p:nvPr>
            <p:ph type="body" sz="quarter" idx="18" hasCustomPrompt="1"/>
          </p:nvPr>
        </p:nvSpPr>
        <p:spPr>
          <a:xfrm>
            <a:off x="7332300"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grpSp>
        <p:nvGrpSpPr>
          <p:cNvPr id="4" name="Group 3"/>
          <p:cNvGrpSpPr/>
          <p:nvPr userDrawn="1"/>
        </p:nvGrpSpPr>
        <p:grpSpPr>
          <a:xfrm>
            <a:off x="1967756" y="1661437"/>
            <a:ext cx="5208694" cy="2802190"/>
            <a:chOff x="1967756" y="2312451"/>
            <a:chExt cx="5208694" cy="2151176"/>
          </a:xfrm>
        </p:grpSpPr>
        <p:cxnSp>
          <p:nvCxnSpPr>
            <p:cNvPr id="36" name="Straight Connector 35"/>
            <p:cNvCxnSpPr/>
            <p:nvPr userDrawn="1"/>
          </p:nvCxnSpPr>
          <p:spPr>
            <a:xfrm>
              <a:off x="1967756"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7" name="Straight Connector 36"/>
            <p:cNvCxnSpPr/>
            <p:nvPr userDrawn="1"/>
          </p:nvCxnSpPr>
          <p:spPr>
            <a:xfrm>
              <a:off x="3701730"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8" name="Straight Connector 37"/>
            <p:cNvCxnSpPr/>
            <p:nvPr userDrawn="1"/>
          </p:nvCxnSpPr>
          <p:spPr>
            <a:xfrm>
              <a:off x="5435703"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9" name="Straight Connector 38"/>
            <p:cNvCxnSpPr/>
            <p:nvPr userDrawn="1"/>
          </p:nvCxnSpPr>
          <p:spPr>
            <a:xfrm>
              <a:off x="7176450"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sp>
        <p:nvSpPr>
          <p:cNvPr id="40" name="Text Placeholder 7"/>
          <p:cNvSpPr>
            <a:spLocks noGrp="1"/>
          </p:cNvSpPr>
          <p:nvPr>
            <p:ph type="body" idx="19"/>
          </p:nvPr>
        </p:nvSpPr>
        <p:spPr>
          <a:xfrm>
            <a:off x="2126009"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41" name="Text Placeholder 7"/>
          <p:cNvSpPr>
            <a:spLocks noGrp="1"/>
          </p:cNvSpPr>
          <p:nvPr>
            <p:ph type="body" idx="20"/>
          </p:nvPr>
        </p:nvSpPr>
        <p:spPr>
          <a:xfrm>
            <a:off x="3866756"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42" name="Text Placeholder 7"/>
          <p:cNvSpPr>
            <a:spLocks noGrp="1"/>
          </p:cNvSpPr>
          <p:nvPr>
            <p:ph type="body" idx="21"/>
          </p:nvPr>
        </p:nvSpPr>
        <p:spPr>
          <a:xfrm>
            <a:off x="5593956"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43" name="Text Placeholder 7"/>
          <p:cNvSpPr>
            <a:spLocks noGrp="1"/>
          </p:cNvSpPr>
          <p:nvPr>
            <p:ph type="body" idx="22"/>
          </p:nvPr>
        </p:nvSpPr>
        <p:spPr>
          <a:xfrm>
            <a:off x="7327929"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Tree>
    <p:extLst>
      <p:ext uri="{BB962C8B-B14F-4D97-AF65-F5344CB8AC3E}">
        <p14:creationId xmlns:p14="http://schemas.microsoft.com/office/powerpoint/2010/main" val="889288992"/>
      </p:ext>
    </p:extLst>
  </p:cSld>
  <p:clrMapOvr>
    <a:masterClrMapping/>
  </p:clrMapOvr>
  <p:transition spd="slow">
    <p:push dir="u"/>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Linear Proces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6" name="Text Placeholder 8"/>
          <p:cNvSpPr>
            <a:spLocks noGrp="1"/>
          </p:cNvSpPr>
          <p:nvPr>
            <p:ph type="body" idx="10"/>
          </p:nvPr>
        </p:nvSpPr>
        <p:spPr>
          <a:xfrm>
            <a:off x="399921" y="2401740"/>
            <a:ext cx="2468218" cy="2141685"/>
          </a:xfrm>
        </p:spPr>
        <p:txBody>
          <a:bodyPr>
            <a:noAutofit/>
          </a:bodyPr>
          <a:lstStyle>
            <a:lvl1pPr marL="228600" indent="-228600">
              <a:lnSpc>
                <a:spcPct val="100000"/>
              </a:lnSpc>
              <a:buClr>
                <a:schemeClr val="accent4">
                  <a:lumMod val="75000"/>
                </a:schemeClr>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22" name="Rectangle 21"/>
          <p:cNvSpPr/>
          <p:nvPr userDrawn="1"/>
        </p:nvSpPr>
        <p:spPr>
          <a:xfrm>
            <a:off x="485775" y="1274868"/>
            <a:ext cx="2381250" cy="9144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23" name="Rectangle 22"/>
          <p:cNvSpPr/>
          <p:nvPr userDrawn="1"/>
        </p:nvSpPr>
        <p:spPr>
          <a:xfrm>
            <a:off x="3448049" y="1274868"/>
            <a:ext cx="2381250" cy="9144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32" name="Rectangle 31"/>
          <p:cNvSpPr/>
          <p:nvPr userDrawn="1"/>
        </p:nvSpPr>
        <p:spPr>
          <a:xfrm>
            <a:off x="6410325" y="1274868"/>
            <a:ext cx="2381250" cy="914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grpSp>
        <p:nvGrpSpPr>
          <p:cNvPr id="40" name="Group 39"/>
          <p:cNvGrpSpPr/>
          <p:nvPr userDrawn="1"/>
        </p:nvGrpSpPr>
        <p:grpSpPr>
          <a:xfrm>
            <a:off x="2971670" y="1565079"/>
            <a:ext cx="361287" cy="361287"/>
            <a:chOff x="1927720" y="2313283"/>
            <a:chExt cx="361287" cy="361287"/>
          </a:xfrm>
        </p:grpSpPr>
        <p:sp>
          <p:nvSpPr>
            <p:cNvPr id="41" name="Oval 40"/>
            <p:cNvSpPr/>
            <p:nvPr/>
          </p:nvSpPr>
          <p:spPr>
            <a:xfrm>
              <a:off x="1927720" y="2313283"/>
              <a:ext cx="361287" cy="361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42" name="Chevron 41"/>
            <p:cNvSpPr/>
            <p:nvPr/>
          </p:nvSpPr>
          <p:spPr>
            <a:xfrm>
              <a:off x="2064139" y="2407160"/>
              <a:ext cx="116171" cy="183059"/>
            </a:xfrm>
            <a:prstGeom prst="chevron">
              <a:avLst>
                <a:gd name="adj" fmla="val 69293"/>
              </a:avLst>
            </a:prstGeom>
            <a:solidFill>
              <a:schemeClr val="bg1">
                <a:lumMod val="7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rtl="0"/>
              <a:endParaRPr lang="el-GR">
                <a:solidFill>
                  <a:srgbClr val="FF0066"/>
                </a:solidFill>
              </a:endParaRPr>
            </a:p>
          </p:txBody>
        </p:sp>
      </p:grpSp>
      <p:grpSp>
        <p:nvGrpSpPr>
          <p:cNvPr id="43" name="Group 42"/>
          <p:cNvGrpSpPr/>
          <p:nvPr userDrawn="1"/>
        </p:nvGrpSpPr>
        <p:grpSpPr>
          <a:xfrm>
            <a:off x="5937206" y="1565079"/>
            <a:ext cx="361287" cy="361287"/>
            <a:chOff x="1927720" y="2313283"/>
            <a:chExt cx="361287" cy="361287"/>
          </a:xfrm>
        </p:grpSpPr>
        <p:sp>
          <p:nvSpPr>
            <p:cNvPr id="44" name="Oval 43"/>
            <p:cNvSpPr/>
            <p:nvPr/>
          </p:nvSpPr>
          <p:spPr>
            <a:xfrm>
              <a:off x="1927720" y="2313283"/>
              <a:ext cx="361287" cy="361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45" name="Chevron 44"/>
            <p:cNvSpPr/>
            <p:nvPr/>
          </p:nvSpPr>
          <p:spPr>
            <a:xfrm>
              <a:off x="2064139" y="2407160"/>
              <a:ext cx="116171" cy="183059"/>
            </a:xfrm>
            <a:prstGeom prst="chevron">
              <a:avLst>
                <a:gd name="adj" fmla="val 69293"/>
              </a:avLst>
            </a:prstGeom>
            <a:solidFill>
              <a:schemeClr val="bg1">
                <a:lumMod val="7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rtl="0"/>
              <a:endParaRPr lang="el-GR">
                <a:solidFill>
                  <a:srgbClr val="FF0066"/>
                </a:solidFill>
              </a:endParaRPr>
            </a:p>
          </p:txBody>
        </p:sp>
      </p:grpSp>
      <p:sp>
        <p:nvSpPr>
          <p:cNvPr id="25" name="Text Placeholder 7"/>
          <p:cNvSpPr>
            <a:spLocks noGrp="1"/>
          </p:cNvSpPr>
          <p:nvPr>
            <p:ph type="body" idx="1"/>
          </p:nvPr>
        </p:nvSpPr>
        <p:spPr>
          <a:xfrm>
            <a:off x="485775" y="1545645"/>
            <a:ext cx="2381250"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15" name="Text Placeholder 7"/>
          <p:cNvSpPr>
            <a:spLocks noGrp="1"/>
          </p:cNvSpPr>
          <p:nvPr>
            <p:ph type="body" idx="12"/>
          </p:nvPr>
        </p:nvSpPr>
        <p:spPr>
          <a:xfrm>
            <a:off x="3448049" y="1545645"/>
            <a:ext cx="2381250"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18" name="Text Placeholder 7"/>
          <p:cNvSpPr>
            <a:spLocks noGrp="1"/>
          </p:cNvSpPr>
          <p:nvPr>
            <p:ph type="body" idx="15"/>
          </p:nvPr>
        </p:nvSpPr>
        <p:spPr>
          <a:xfrm>
            <a:off x="6410325" y="1545645"/>
            <a:ext cx="2381249"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46" name="Text Placeholder 8"/>
          <p:cNvSpPr>
            <a:spLocks noGrp="1"/>
          </p:cNvSpPr>
          <p:nvPr>
            <p:ph type="body" idx="16"/>
          </p:nvPr>
        </p:nvSpPr>
        <p:spPr>
          <a:xfrm>
            <a:off x="3362325" y="2401740"/>
            <a:ext cx="2468218" cy="2141685"/>
          </a:xfrm>
        </p:spPr>
        <p:txBody>
          <a:bodyPr>
            <a:noAutofit/>
          </a:bodyPr>
          <a:lstStyle>
            <a:lvl1pPr marL="228600" indent="-228600">
              <a:lnSpc>
                <a:spcPct val="100000"/>
              </a:lnSpc>
              <a:buClr>
                <a:schemeClr val="bg2">
                  <a:lumMod val="50000"/>
                </a:schemeClr>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47" name="Text Placeholder 8"/>
          <p:cNvSpPr>
            <a:spLocks noGrp="1"/>
          </p:cNvSpPr>
          <p:nvPr>
            <p:ph type="body" idx="17"/>
          </p:nvPr>
        </p:nvSpPr>
        <p:spPr>
          <a:xfrm>
            <a:off x="6305550" y="2401740"/>
            <a:ext cx="2468218" cy="2141685"/>
          </a:xfrm>
        </p:spPr>
        <p:txBody>
          <a:bodyPr>
            <a:noAutofit/>
          </a:bodyPr>
          <a:lstStyle>
            <a:lvl1pPr marL="228600" indent="-228600">
              <a:lnSpc>
                <a:spcPct val="100000"/>
              </a:lnSpc>
              <a:buClr>
                <a:schemeClr val="bg2"/>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21" name="Rectangle 20"/>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Tree>
    <p:extLst>
      <p:ext uri="{BB962C8B-B14F-4D97-AF65-F5344CB8AC3E}">
        <p14:creationId xmlns:p14="http://schemas.microsoft.com/office/powerpoint/2010/main" val="33374778"/>
      </p:ext>
    </p:extLst>
  </p:cSld>
  <p:clrMapOvr>
    <a:masterClrMapping/>
  </p:clrMapOvr>
  <p:transition spd="slow">
    <p:push dir="u"/>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8" name="Title 1"/>
          <p:cNvSpPr txBox="1">
            <a:spLocks/>
          </p:cNvSpPr>
          <p:nvPr/>
        </p:nvSpPr>
        <p:spPr>
          <a:xfrm>
            <a:off x="540413" y="299633"/>
            <a:ext cx="5104022" cy="767181"/>
          </a:xfrm>
          <a:prstGeom prst="rect">
            <a:avLst/>
          </a:prstGeom>
        </p:spPr>
        <p:txBody>
          <a:bodyPr/>
          <a:lstStyle>
            <a:lvl1pPr algn="l" defTabSz="457200" rtl="0" eaLnBrk="1" latinLnBrk="0" hangingPunct="1">
              <a:lnSpc>
                <a:spcPct val="70000"/>
              </a:lnSpc>
              <a:spcBef>
                <a:spcPct val="0"/>
              </a:spcBef>
              <a:buNone/>
              <a:defRPr sz="5400" kern="1200" spc="-150">
                <a:solidFill>
                  <a:schemeClr val="bg1"/>
                </a:solidFill>
                <a:latin typeface="+mn-lt"/>
                <a:ea typeface="+mj-ea"/>
                <a:cs typeface="+mj-cs"/>
              </a:defRPr>
            </a:lvl1pPr>
          </a:lstStyle>
          <a:p>
            <a:endParaRPr lang="en-US" dirty="0">
              <a:solidFill>
                <a:prstClr val="white"/>
              </a:solidFill>
            </a:endParaRPr>
          </a:p>
        </p:txBody>
      </p:sp>
      <p:sp>
        <p:nvSpPr>
          <p:cNvPr id="24" name="Title 1"/>
          <p:cNvSpPr txBox="1">
            <a:spLocks/>
          </p:cNvSpPr>
          <p:nvPr/>
        </p:nvSpPr>
        <p:spPr>
          <a:xfrm>
            <a:off x="540413" y="299633"/>
            <a:ext cx="5104022" cy="767181"/>
          </a:xfrm>
          <a:prstGeom prst="rect">
            <a:avLst/>
          </a:prstGeom>
        </p:spPr>
        <p:txBody>
          <a:bodyPr/>
          <a:lstStyle>
            <a:lvl1pPr algn="l" defTabSz="457200" rtl="0" eaLnBrk="1" latinLnBrk="0" hangingPunct="1">
              <a:lnSpc>
                <a:spcPct val="70000"/>
              </a:lnSpc>
              <a:spcBef>
                <a:spcPct val="0"/>
              </a:spcBef>
              <a:buNone/>
              <a:defRPr sz="5400" kern="1200" spc="-150">
                <a:solidFill>
                  <a:schemeClr val="bg1"/>
                </a:solidFill>
                <a:latin typeface="+mn-lt"/>
                <a:ea typeface="+mj-ea"/>
                <a:cs typeface="+mj-cs"/>
              </a:defRPr>
            </a:lvl1pPr>
          </a:lstStyle>
          <a:p>
            <a:endParaRPr lang="en-US" dirty="0">
              <a:solidFill>
                <a:prstClr val="white"/>
              </a:solidFill>
            </a:endParaRPr>
          </a:p>
        </p:txBody>
      </p:sp>
      <p:sp>
        <p:nvSpPr>
          <p:cNvPr id="16" name="Title 1"/>
          <p:cNvSpPr>
            <a:spLocks noGrp="1"/>
          </p:cNvSpPr>
          <p:nvPr>
            <p:ph type="ctrTitle"/>
          </p:nvPr>
        </p:nvSpPr>
        <p:spPr>
          <a:xfrm>
            <a:off x="0" y="1751023"/>
            <a:ext cx="9144000" cy="870682"/>
          </a:xfrm>
          <a:prstGeom prst="rect">
            <a:avLst/>
          </a:prstGeom>
        </p:spPr>
        <p:txBody>
          <a:bodyPr anchor="t"/>
          <a:lstStyle>
            <a:lvl1pPr algn="ctr">
              <a:lnSpc>
                <a:spcPct val="70000"/>
              </a:lnSpc>
              <a:defRPr sz="6600" b="0" cap="all" baseline="0">
                <a:solidFill>
                  <a:schemeClr val="bg2"/>
                </a:solidFill>
                <a:effectLst/>
                <a:latin typeface="Tw Cen MT" panose="020B0602020104020603" pitchFamily="34" charset="0"/>
              </a:defRPr>
            </a:lvl1pPr>
          </a:lstStyle>
          <a:p>
            <a:r>
              <a:rPr lang="en-US" dirty="0"/>
              <a:t>Click </a:t>
            </a:r>
          </a:p>
        </p:txBody>
      </p:sp>
      <p:sp>
        <p:nvSpPr>
          <p:cNvPr id="17" name="Subtitle 2"/>
          <p:cNvSpPr>
            <a:spLocks noGrp="1"/>
          </p:cNvSpPr>
          <p:nvPr>
            <p:ph type="subTitle" idx="1"/>
          </p:nvPr>
        </p:nvSpPr>
        <p:spPr>
          <a:xfrm>
            <a:off x="0" y="2621705"/>
            <a:ext cx="9144000" cy="1094487"/>
          </a:xfrm>
          <a:prstGeom prst="rect">
            <a:avLst/>
          </a:prstGeom>
        </p:spPr>
        <p:txBody>
          <a:bodyPr/>
          <a:lstStyle>
            <a:lvl1pPr marL="0" indent="0" algn="ctr" defTabSz="457200" rtl="0" eaLnBrk="1" latinLnBrk="0" hangingPunct="1">
              <a:lnSpc>
                <a:spcPct val="80000"/>
              </a:lnSpc>
              <a:spcBef>
                <a:spcPct val="0"/>
              </a:spcBef>
              <a:buNone/>
              <a:defRPr lang="en-US" sz="1600" b="0" kern="1200" spc="0" dirty="0">
                <a:solidFill>
                  <a:schemeClr val="accent5"/>
                </a:solidFill>
                <a:latin typeface="+mn-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145606483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solidFill>
              </a:rPr>
              <a:pPr/>
              <a:t>‹Nr.›</a:t>
            </a:fld>
            <a:endParaRPr lang="en-US" sz="800" dirty="0">
              <a:solidFill>
                <a:schemeClr val="bg1"/>
              </a:solidFill>
            </a:endParaRPr>
          </a:p>
        </p:txBody>
      </p:sp>
      <p:sp>
        <p:nvSpPr>
          <p:cNvPr id="4" name="Title Placeholder 3"/>
          <p:cNvSpPr>
            <a:spLocks noGrp="1"/>
          </p:cNvSpPr>
          <p:nvPr>
            <p:ph type="title"/>
          </p:nvPr>
        </p:nvSpPr>
        <p:spPr>
          <a:xfrm>
            <a:off x="403077" y="188313"/>
            <a:ext cx="8229600" cy="379098"/>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11"/>
          <p:cNvSpPr>
            <a:spLocks noGrp="1"/>
          </p:cNvSpPr>
          <p:nvPr>
            <p:ph type="body" idx="1"/>
          </p:nvPr>
        </p:nvSpPr>
        <p:spPr>
          <a:xfrm>
            <a:off x="356616" y="1261873"/>
            <a:ext cx="6082770" cy="2688006"/>
          </a:xfrm>
          <a:prstGeom prst="rect">
            <a:avLst/>
          </a:prstGeom>
        </p:spPr>
        <p:txBody>
          <a:bodyPr vert="horz" lIns="91440" tIns="45720" rIns="91440" bIns="45720" rtlCol="0">
            <a:noAutofit/>
          </a:bodyPr>
          <a:lstStyle/>
          <a:p>
            <a:pPr lvl="0"/>
            <a:r>
              <a:rPr lang="en-US" dirty="0"/>
              <a:t>Click to edit Master text styles</a:t>
            </a:r>
          </a:p>
          <a:p>
            <a:pPr lvl="1"/>
            <a:endParaRPr lang="en-US" dirty="0"/>
          </a:p>
        </p:txBody>
      </p:sp>
      <p:sp>
        <p:nvSpPr>
          <p:cNvPr id="9" name="TextBox 8"/>
          <p:cNvSpPr txBox="1"/>
          <p:nvPr/>
        </p:nvSpPr>
        <p:spPr>
          <a:xfrm rot="16200000">
            <a:off x="8302273" y="4177439"/>
            <a:ext cx="1287838" cy="200055"/>
          </a:xfrm>
          <a:prstGeom prst="rect">
            <a:avLst/>
          </a:prstGeom>
          <a:noFill/>
          <a:ln>
            <a:noFill/>
          </a:ln>
        </p:spPr>
        <p:txBody>
          <a:bodyPr wrap="square" rtlCol="0">
            <a:spAutoFit/>
          </a:bodyPr>
          <a:lstStyle/>
          <a:p>
            <a:r>
              <a:rPr lang="en-US" sz="700" kern="0" dirty="0">
                <a:solidFill>
                  <a:schemeClr val="bg1">
                    <a:lumMod val="65000"/>
                  </a:schemeClr>
                </a:solidFill>
                <a:effectLst/>
                <a:latin typeface="+mn-lt"/>
              </a:rPr>
              <a:t>Proprietary and Confidential </a:t>
            </a:r>
          </a:p>
        </p:txBody>
      </p:sp>
      <p:pic>
        <p:nvPicPr>
          <p:cNvPr id="10" name="Picture 4" descr="https://www.velti.com/images/footer_logo.png">
            <a:extLst>
              <a:ext uri="{FF2B5EF4-FFF2-40B4-BE49-F238E27FC236}">
                <a16:creationId xmlns:a16="http://schemas.microsoft.com/office/drawing/2014/main" id="{84E98C85-54B1-B046-9A4C-2403CD2C557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42771113"/>
      </p:ext>
    </p:extLst>
  </p:cSld>
  <p:clrMap bg1="lt1" tx1="dk1" bg2="lt2" tx2="dk2" accent1="accent1" accent2="accent2" accent3="accent3" accent4="accent4" accent5="accent5" accent6="accent6" hlink="hlink" folHlink="folHlink"/>
  <p:sldLayoutIdLst>
    <p:sldLayoutId id="2147483856" r:id="rId1"/>
    <p:sldLayoutId id="2147483862" r:id="rId2"/>
    <p:sldLayoutId id="2147483859" r:id="rId3"/>
    <p:sldLayoutId id="2147483833" r:id="rId4"/>
    <p:sldLayoutId id="2147483863" r:id="rId5"/>
    <p:sldLayoutId id="2147483860" r:id="rId6"/>
    <p:sldLayoutId id="2147483866" r:id="rId7"/>
    <p:sldLayoutId id="2147483861" r:id="rId8"/>
    <p:sldLayoutId id="2147483855" r:id="rId9"/>
  </p:sldLayoutIdLst>
  <p:transition spd="slow">
    <p:push dir="u"/>
  </p:transition>
  <p:hf hdr="0" ftr="0" dt="0"/>
  <p:txStyles>
    <p:titleStyle>
      <a:lvl1pPr marL="0" algn="l" defTabSz="457200" rtl="0" eaLnBrk="1" latinLnBrk="0" hangingPunct="1">
        <a:lnSpc>
          <a:spcPct val="80000"/>
        </a:lnSpc>
        <a:spcBef>
          <a:spcPct val="0"/>
        </a:spcBef>
        <a:buNone/>
        <a:defRPr lang="en-US" sz="1800" b="0" kern="1200" cap="all" spc="0" baseline="0" dirty="0">
          <a:solidFill>
            <a:schemeClr val="accent5"/>
          </a:solidFill>
          <a:latin typeface="+mn-lt"/>
          <a:ea typeface="+mj-ea"/>
          <a:cs typeface="+mj-cs"/>
        </a:defRPr>
      </a:lvl1pPr>
    </p:titleStyle>
    <p:bodyStyle>
      <a:lvl1pPr marL="0" indent="0" algn="l" defTabSz="457200" rtl="0" eaLnBrk="1" latinLnBrk="0" hangingPunct="1">
        <a:lnSpc>
          <a:spcPct val="100000"/>
        </a:lnSpc>
        <a:spcBef>
          <a:spcPts val="0"/>
        </a:spcBef>
        <a:spcAft>
          <a:spcPts val="600"/>
        </a:spcAft>
        <a:buFont typeface="Wingdings" charset="2"/>
        <a:buNone/>
        <a:defRPr lang="en-US" sz="6600" b="1" kern="1200" spc="0" dirty="0" smtClean="0">
          <a:solidFill>
            <a:schemeClr val="bg1">
              <a:lumMod val="50000"/>
            </a:schemeClr>
          </a:solidFill>
          <a:latin typeface="+mn-lt"/>
          <a:ea typeface="+mn-ea"/>
          <a:cs typeface="+mn-cs"/>
        </a:defRPr>
      </a:lvl1pPr>
      <a:lvl2pPr marL="0" indent="0" algn="l" defTabSz="457200" rtl="0" eaLnBrk="1" latinLnBrk="0" hangingPunct="1">
        <a:lnSpc>
          <a:spcPct val="100000"/>
        </a:lnSpc>
        <a:spcBef>
          <a:spcPts val="0"/>
        </a:spcBef>
        <a:spcAft>
          <a:spcPts val="600"/>
        </a:spcAft>
        <a:buFont typeface="Wingdings" charset="2"/>
        <a:buNone/>
        <a:defRPr lang="en-US" sz="6600" b="1" kern="1200" spc="0" dirty="0" smtClean="0">
          <a:solidFill>
            <a:schemeClr val="bg1">
              <a:lumMod val="50000"/>
            </a:schemeClr>
          </a:solidFill>
          <a:latin typeface="+mn-lt"/>
          <a:ea typeface="+mn-ea"/>
          <a:cs typeface="+mn-cs"/>
        </a:defRPr>
      </a:lvl2pPr>
      <a:lvl3pPr marL="0" indent="0" algn="l" defTabSz="457200" rtl="0" eaLnBrk="1" latinLnBrk="0" hangingPunct="1">
        <a:lnSpc>
          <a:spcPct val="70000"/>
        </a:lnSpc>
        <a:spcBef>
          <a:spcPts val="0"/>
        </a:spcBef>
        <a:spcAft>
          <a:spcPts val="600"/>
        </a:spcAft>
        <a:buFont typeface="Wingdings" charset="2"/>
        <a:buNone/>
        <a:defRPr lang="en-US" sz="6600" b="1" kern="1200" spc="-150" dirty="0" smtClean="0">
          <a:solidFill>
            <a:schemeClr val="bg1"/>
          </a:solidFill>
          <a:latin typeface="+mn-lt"/>
          <a:ea typeface="+mn-ea"/>
          <a:cs typeface="+mn-cs"/>
        </a:defRPr>
      </a:lvl3pPr>
      <a:lvl4pPr marL="0" indent="0" algn="l" defTabSz="457200" rtl="0" eaLnBrk="1" latinLnBrk="0" hangingPunct="1">
        <a:lnSpc>
          <a:spcPct val="70000"/>
        </a:lnSpc>
        <a:spcBef>
          <a:spcPts val="0"/>
        </a:spcBef>
        <a:spcAft>
          <a:spcPts val="600"/>
        </a:spcAft>
        <a:buFont typeface="Wingdings" charset="2"/>
        <a:buNone/>
        <a:defRPr lang="en-US" sz="6600" b="1" kern="1200" spc="-150" dirty="0" smtClean="0">
          <a:solidFill>
            <a:schemeClr val="bg1"/>
          </a:solidFill>
          <a:latin typeface="+mn-lt"/>
          <a:ea typeface="+mn-ea"/>
          <a:cs typeface="+mn-cs"/>
        </a:defRPr>
      </a:lvl4pPr>
      <a:lvl5pPr marL="0" indent="0" algn="l" defTabSz="457200" rtl="0" eaLnBrk="1" latinLnBrk="0" hangingPunct="1">
        <a:lnSpc>
          <a:spcPct val="70000"/>
        </a:lnSpc>
        <a:spcBef>
          <a:spcPts val="0"/>
        </a:spcBef>
        <a:spcAft>
          <a:spcPts val="600"/>
        </a:spcAft>
        <a:buFont typeface="Wingdings" charset="2"/>
        <a:buNone/>
        <a:defRPr lang="en-US" sz="6600" b="1" kern="1200" spc="-150" dirty="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solidFill>
              </a:rPr>
              <a:pPr/>
              <a:t>‹Nr.›</a:t>
            </a:fld>
            <a:endParaRPr lang="en-US" sz="800">
              <a:solidFill>
                <a:schemeClr val="bg1"/>
              </a:solidFill>
            </a:endParaRPr>
          </a:p>
        </p:txBody>
      </p:sp>
      <p:sp>
        <p:nvSpPr>
          <p:cNvPr id="4" name="Title Placeholder 3"/>
          <p:cNvSpPr>
            <a:spLocks noGrp="1"/>
          </p:cNvSpPr>
          <p:nvPr>
            <p:ph type="title"/>
          </p:nvPr>
        </p:nvSpPr>
        <p:spPr>
          <a:xfrm>
            <a:off x="434826" y="188313"/>
            <a:ext cx="8229600" cy="379098"/>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11"/>
          <p:cNvSpPr>
            <a:spLocks noGrp="1"/>
          </p:cNvSpPr>
          <p:nvPr>
            <p:ph type="body" idx="1"/>
          </p:nvPr>
        </p:nvSpPr>
        <p:spPr>
          <a:xfrm>
            <a:off x="388365" y="1261873"/>
            <a:ext cx="6082770" cy="2688006"/>
          </a:xfrm>
          <a:prstGeom prst="rect">
            <a:avLst/>
          </a:prstGeom>
        </p:spPr>
        <p:txBody>
          <a:bodyPr vert="horz" lIns="91440" tIns="45720" rIns="91440" bIns="45720" rtlCol="0">
            <a:noAutofit/>
          </a:bodyPr>
          <a:lstStyle/>
          <a:p>
            <a:pPr lvl="0"/>
            <a:r>
              <a:rPr lang="en-US" dirty="0"/>
              <a:t>Click to edit Master text styles</a:t>
            </a:r>
          </a:p>
          <a:p>
            <a:pPr lvl="1"/>
            <a:endParaRPr lang="en-US" dirty="0"/>
          </a:p>
        </p:txBody>
      </p:sp>
      <p:sp>
        <p:nvSpPr>
          <p:cNvPr id="9" name="TextBox 8"/>
          <p:cNvSpPr txBox="1"/>
          <p:nvPr/>
        </p:nvSpPr>
        <p:spPr>
          <a:xfrm rot="16200000">
            <a:off x="8302273" y="4177439"/>
            <a:ext cx="1287838" cy="200055"/>
          </a:xfrm>
          <a:prstGeom prst="rect">
            <a:avLst/>
          </a:prstGeom>
          <a:noFill/>
          <a:ln>
            <a:noFill/>
          </a:ln>
        </p:spPr>
        <p:txBody>
          <a:bodyPr wrap="square" rtlCol="0">
            <a:spAutoFit/>
          </a:bodyPr>
          <a:lstStyle/>
          <a:p>
            <a:r>
              <a:rPr lang="en-US" sz="700" kern="0" dirty="0">
                <a:solidFill>
                  <a:schemeClr val="bg1">
                    <a:lumMod val="65000"/>
                  </a:schemeClr>
                </a:solidFill>
                <a:effectLst/>
                <a:latin typeface="+mn-lt"/>
              </a:rPr>
              <a:t>Proprietary and Confidential </a:t>
            </a:r>
          </a:p>
        </p:txBody>
      </p:sp>
    </p:spTree>
    <p:extLst>
      <p:ext uri="{BB962C8B-B14F-4D97-AF65-F5344CB8AC3E}">
        <p14:creationId xmlns:p14="http://schemas.microsoft.com/office/powerpoint/2010/main" val="381940145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Lst>
  <p:transition spd="slow">
    <p:push dir="u"/>
  </p:transition>
  <p:hf hdr="0" ftr="0" dt="0"/>
  <p:txStyles>
    <p:titleStyle>
      <a:lvl1pPr marL="0" algn="l" defTabSz="457200" rtl="0" eaLnBrk="1" latinLnBrk="0" hangingPunct="1">
        <a:lnSpc>
          <a:spcPct val="80000"/>
        </a:lnSpc>
        <a:spcBef>
          <a:spcPct val="0"/>
        </a:spcBef>
        <a:buNone/>
        <a:defRPr lang="en-US" sz="1800" b="0" kern="1200" spc="0" dirty="0">
          <a:solidFill>
            <a:srgbClr val="47C4EF"/>
          </a:solidFill>
          <a:latin typeface="+mj-lt"/>
          <a:ea typeface="+mj-ea"/>
          <a:cs typeface="+mj-cs"/>
        </a:defRPr>
      </a:lvl1pPr>
    </p:titleStyle>
    <p:bodyStyle>
      <a:lvl1pPr marL="0" indent="0" algn="l" defTabSz="457200" rtl="0" eaLnBrk="1" latinLnBrk="0" hangingPunct="1">
        <a:lnSpc>
          <a:spcPct val="100000"/>
        </a:lnSpc>
        <a:spcBef>
          <a:spcPts val="0"/>
        </a:spcBef>
        <a:spcAft>
          <a:spcPts val="600"/>
        </a:spcAft>
        <a:buFont typeface="Wingdings" charset="2"/>
        <a:buNone/>
        <a:defRPr lang="en-US" sz="6600" b="1" kern="1200" spc="0" dirty="0" smtClean="0">
          <a:solidFill>
            <a:schemeClr val="bg1">
              <a:lumMod val="50000"/>
            </a:schemeClr>
          </a:solidFill>
          <a:latin typeface="+mn-lt"/>
          <a:ea typeface="+mn-ea"/>
          <a:cs typeface="+mn-cs"/>
        </a:defRPr>
      </a:lvl1pPr>
      <a:lvl2pPr marL="0" indent="0" algn="l" defTabSz="457200" rtl="0" eaLnBrk="1" latinLnBrk="0" hangingPunct="1">
        <a:lnSpc>
          <a:spcPct val="100000"/>
        </a:lnSpc>
        <a:spcBef>
          <a:spcPts val="0"/>
        </a:spcBef>
        <a:spcAft>
          <a:spcPts val="600"/>
        </a:spcAft>
        <a:buFont typeface="Wingdings" charset="2"/>
        <a:buNone/>
        <a:defRPr lang="en-US" sz="6600" b="1" kern="1200" spc="0" dirty="0" smtClean="0">
          <a:solidFill>
            <a:schemeClr val="bg1">
              <a:lumMod val="50000"/>
            </a:schemeClr>
          </a:solidFill>
          <a:latin typeface="+mn-lt"/>
          <a:ea typeface="+mn-ea"/>
          <a:cs typeface="+mn-cs"/>
        </a:defRPr>
      </a:lvl2pPr>
      <a:lvl3pPr marL="0" indent="0" algn="l" defTabSz="457200" rtl="0" eaLnBrk="1" latinLnBrk="0" hangingPunct="1">
        <a:lnSpc>
          <a:spcPct val="70000"/>
        </a:lnSpc>
        <a:spcBef>
          <a:spcPts val="0"/>
        </a:spcBef>
        <a:spcAft>
          <a:spcPts val="600"/>
        </a:spcAft>
        <a:buFont typeface="Wingdings" charset="2"/>
        <a:buNone/>
        <a:defRPr lang="en-US" sz="6600" b="1" kern="1200" spc="-150" dirty="0" smtClean="0">
          <a:solidFill>
            <a:schemeClr val="bg1"/>
          </a:solidFill>
          <a:latin typeface="+mn-lt"/>
          <a:ea typeface="+mn-ea"/>
          <a:cs typeface="+mn-cs"/>
        </a:defRPr>
      </a:lvl3pPr>
      <a:lvl4pPr marL="0" indent="0" algn="l" defTabSz="457200" rtl="0" eaLnBrk="1" latinLnBrk="0" hangingPunct="1">
        <a:lnSpc>
          <a:spcPct val="70000"/>
        </a:lnSpc>
        <a:spcBef>
          <a:spcPts val="0"/>
        </a:spcBef>
        <a:spcAft>
          <a:spcPts val="600"/>
        </a:spcAft>
        <a:buFont typeface="Wingdings" charset="2"/>
        <a:buNone/>
        <a:defRPr lang="en-US" sz="6600" b="1" kern="1200" spc="-150" dirty="0" smtClean="0">
          <a:solidFill>
            <a:schemeClr val="bg1"/>
          </a:solidFill>
          <a:latin typeface="+mn-lt"/>
          <a:ea typeface="+mn-ea"/>
          <a:cs typeface="+mn-cs"/>
        </a:defRPr>
      </a:lvl4pPr>
      <a:lvl5pPr marL="0" indent="0" algn="l" defTabSz="457200" rtl="0" eaLnBrk="1" latinLnBrk="0" hangingPunct="1">
        <a:lnSpc>
          <a:spcPct val="70000"/>
        </a:lnSpc>
        <a:spcBef>
          <a:spcPts val="0"/>
        </a:spcBef>
        <a:spcAft>
          <a:spcPts val="600"/>
        </a:spcAft>
        <a:buFont typeface="Wingdings" charset="2"/>
        <a:buNone/>
        <a:defRPr lang="en-US" sz="6600" b="1" kern="1200" spc="-150" dirty="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video" Target="../media/media1.3gp"/><Relationship Id="rId1" Type="http://schemas.microsoft.com/office/2007/relationships/media" Target="../media/media1.3gp"/><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2.tif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Vodafone%20Consumer/_Kampagnenu&#776;bersicht/Vodafone_Kampagnenu&#776;bersicht_180803.xls" TargetMode="External"/><Relationship Id="rId2" Type="http://schemas.openxmlformats.org/officeDocument/2006/relationships/hyperlink" Target="../../../_Campaign%20Calendar/Kampagnenkalender_180423.xlsx"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7">
            <a:extLst>
              <a:ext uri="{FF2B5EF4-FFF2-40B4-BE49-F238E27FC236}">
                <a16:creationId xmlns:a16="http://schemas.microsoft.com/office/drawing/2014/main" id="{F4507CFD-0C1C-F943-818F-F4BDE6969A05}"/>
              </a:ext>
            </a:extLst>
          </p:cNvPr>
          <p:cNvSpPr txBox="1">
            <a:spLocks/>
          </p:cNvSpPr>
          <p:nvPr/>
        </p:nvSpPr>
        <p:spPr>
          <a:xfrm>
            <a:off x="1704091" y="1918994"/>
            <a:ext cx="5740066" cy="788939"/>
          </a:xfrm>
          <a:prstGeom prst="rect">
            <a:avLst/>
          </a:prstGeom>
        </p:spPr>
        <p:txBody>
          <a:bodyPr vert="horz" lIns="91440" tIns="45720" rIns="91440" bIns="45720" rtlCol="0">
            <a:noAutofit/>
          </a:bodyPr>
          <a:lstStyle>
            <a:lvl1pPr marL="0" indent="0" algn="l" defTabSz="457200" rtl="0" eaLnBrk="1" latinLnBrk="0" hangingPunct="1">
              <a:lnSpc>
                <a:spcPct val="70000"/>
              </a:lnSpc>
              <a:spcBef>
                <a:spcPct val="0"/>
              </a:spcBef>
              <a:spcAft>
                <a:spcPts val="600"/>
              </a:spcAft>
              <a:buFont typeface="Wingdings" charset="2"/>
              <a:buNone/>
              <a:defRPr lang="en-US" sz="3400" b="0" kern="1200" cap="all" spc="-150" baseline="0" dirty="0">
                <a:solidFill>
                  <a:schemeClr val="bg2">
                    <a:lumMod val="50000"/>
                  </a:schemeClr>
                </a:solidFill>
                <a:effectLst/>
                <a:latin typeface="Tw Cen MT" panose="020B0602020104020603" pitchFamily="34" charset="0"/>
                <a:ea typeface="+mj-ea"/>
                <a:cs typeface="+mj-cs"/>
              </a:defRPr>
            </a:lvl1pPr>
            <a:lvl2pPr marL="0" indent="0" algn="l" defTabSz="457200" rtl="0" eaLnBrk="1" latinLnBrk="0" hangingPunct="1">
              <a:lnSpc>
                <a:spcPct val="100000"/>
              </a:lnSpc>
              <a:spcBef>
                <a:spcPts val="0"/>
              </a:spcBef>
              <a:spcAft>
                <a:spcPts val="600"/>
              </a:spcAft>
              <a:buFont typeface="Wingdings" charset="2"/>
              <a:buNone/>
              <a:defRPr lang="en-US" sz="2400" b="0" kern="1200" spc="0">
                <a:solidFill>
                  <a:srgbClr val="003399"/>
                </a:solidFill>
                <a:latin typeface="+mn-lt"/>
                <a:ea typeface="+mn-ea"/>
                <a:cs typeface="+mn-cs"/>
              </a:defRPr>
            </a:lvl2pPr>
            <a:lvl3pPr marL="0" indent="0" algn="l" defTabSz="457200" rtl="0" eaLnBrk="1" latinLnBrk="0" hangingPunct="1">
              <a:lnSpc>
                <a:spcPct val="70000"/>
              </a:lnSpc>
              <a:spcBef>
                <a:spcPts val="0"/>
              </a:spcBef>
              <a:spcAft>
                <a:spcPts val="600"/>
              </a:spcAft>
              <a:buFont typeface="Wingdings" charset="2"/>
              <a:buNone/>
              <a:defRPr lang="en-US" sz="2400" b="0" kern="1200" spc="-150">
                <a:solidFill>
                  <a:srgbClr val="003399"/>
                </a:solidFill>
                <a:latin typeface="+mn-lt"/>
                <a:ea typeface="+mn-ea"/>
                <a:cs typeface="+mn-cs"/>
              </a:defRPr>
            </a:lvl3pPr>
            <a:lvl4pPr marL="0" indent="0" algn="l" defTabSz="457200" rtl="0" eaLnBrk="1" latinLnBrk="0" hangingPunct="1">
              <a:lnSpc>
                <a:spcPct val="70000"/>
              </a:lnSpc>
              <a:spcBef>
                <a:spcPts val="0"/>
              </a:spcBef>
              <a:spcAft>
                <a:spcPts val="600"/>
              </a:spcAft>
              <a:buFont typeface="Wingdings" charset="2"/>
              <a:buNone/>
              <a:defRPr lang="en-US" sz="2400" b="0" kern="1200" spc="-150">
                <a:solidFill>
                  <a:srgbClr val="003399"/>
                </a:solidFill>
                <a:latin typeface="+mn-lt"/>
                <a:ea typeface="+mn-ea"/>
                <a:cs typeface="+mn-cs"/>
              </a:defRPr>
            </a:lvl4pPr>
            <a:lvl5pPr marL="0" indent="0" algn="l" defTabSz="457200" rtl="0" eaLnBrk="1" latinLnBrk="0" hangingPunct="1">
              <a:lnSpc>
                <a:spcPct val="70000"/>
              </a:lnSpc>
              <a:spcBef>
                <a:spcPts val="0"/>
              </a:spcBef>
              <a:spcAft>
                <a:spcPts val="600"/>
              </a:spcAft>
              <a:buFont typeface="Wingdings" charset="2"/>
              <a:buNone/>
              <a:defRPr lang="en-US" sz="2400" b="0" kern="1200" spc="-150">
                <a:solidFill>
                  <a:srgbClr val="00339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80000"/>
              </a:lnSpc>
            </a:pPr>
            <a:r>
              <a:rPr lang="en-US" sz="2600" b="1" spc="0" dirty="0">
                <a:solidFill>
                  <a:srgbClr val="1CABE2"/>
                </a:solidFill>
              </a:rPr>
              <a:t>Velti for Vodafone</a:t>
            </a:r>
            <a:br>
              <a:rPr lang="en-US" sz="2600" b="1" spc="0" dirty="0">
                <a:solidFill>
                  <a:srgbClr val="1CABE2"/>
                </a:solidFill>
              </a:rPr>
            </a:br>
            <a:r>
              <a:rPr lang="en-US" sz="2600" b="1" spc="0" dirty="0">
                <a:solidFill>
                  <a:srgbClr val="1CABE2"/>
                </a:solidFill>
              </a:rPr>
              <a:t>Campaign Management Process</a:t>
            </a:r>
            <a:endParaRPr lang="en-US" sz="2600" spc="0" dirty="0">
              <a:solidFill>
                <a:srgbClr val="1CABE2"/>
              </a:solidFill>
            </a:endParaRPr>
          </a:p>
        </p:txBody>
      </p:sp>
      <p:grpSp>
        <p:nvGrpSpPr>
          <p:cNvPr id="12" name="Group 27">
            <a:extLst>
              <a:ext uri="{FF2B5EF4-FFF2-40B4-BE49-F238E27FC236}">
                <a16:creationId xmlns:a16="http://schemas.microsoft.com/office/drawing/2014/main" id="{35AA62E5-D227-9141-8052-E0E4A54DEC50}"/>
              </a:ext>
            </a:extLst>
          </p:cNvPr>
          <p:cNvGrpSpPr/>
          <p:nvPr/>
        </p:nvGrpSpPr>
        <p:grpSpPr>
          <a:xfrm>
            <a:off x="1658372" y="1841473"/>
            <a:ext cx="5817856" cy="866460"/>
            <a:chOff x="1525418" y="1184302"/>
            <a:chExt cx="4976284" cy="1061941"/>
          </a:xfrm>
          <a:solidFill>
            <a:srgbClr val="C00000"/>
          </a:solidFill>
        </p:grpSpPr>
        <p:sp>
          <p:nvSpPr>
            <p:cNvPr id="13" name="Rectangle 28">
              <a:extLst>
                <a:ext uri="{FF2B5EF4-FFF2-40B4-BE49-F238E27FC236}">
                  <a16:creationId xmlns:a16="http://schemas.microsoft.com/office/drawing/2014/main" id="{F0521FED-263A-1D4B-A447-E838C8D69DBC}"/>
                </a:ext>
              </a:extLst>
            </p:cNvPr>
            <p:cNvSpPr/>
            <p:nvPr/>
          </p:nvSpPr>
          <p:spPr>
            <a:xfrm>
              <a:off x="1525418" y="1184302"/>
              <a:ext cx="39106" cy="1061941"/>
            </a:xfrm>
            <a:prstGeom prst="rect">
              <a:avLst/>
            </a:prstGeom>
            <a:solidFill>
              <a:srgbClr val="F9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
          <p:nvSpPr>
            <p:cNvPr id="14" name="Rectangle 29">
              <a:extLst>
                <a:ext uri="{FF2B5EF4-FFF2-40B4-BE49-F238E27FC236}">
                  <a16:creationId xmlns:a16="http://schemas.microsoft.com/office/drawing/2014/main" id="{CE033659-2CFD-F344-AF4C-561956A67D5A}"/>
                </a:ext>
              </a:extLst>
            </p:cNvPr>
            <p:cNvSpPr/>
            <p:nvPr/>
          </p:nvSpPr>
          <p:spPr>
            <a:xfrm>
              <a:off x="6474270" y="1184302"/>
              <a:ext cx="27432" cy="1061941"/>
            </a:xfrm>
            <a:prstGeom prst="rect">
              <a:avLst/>
            </a:prstGeom>
            <a:solidFill>
              <a:srgbClr val="F9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sp>
        <p:nvSpPr>
          <p:cNvPr id="15" name="Text Placeholder 4">
            <a:extLst>
              <a:ext uri="{FF2B5EF4-FFF2-40B4-BE49-F238E27FC236}">
                <a16:creationId xmlns:a16="http://schemas.microsoft.com/office/drawing/2014/main" id="{83E61B86-0316-F944-9716-8623CE6A5AB0}"/>
              </a:ext>
            </a:extLst>
          </p:cNvPr>
          <p:cNvSpPr txBox="1">
            <a:spLocks/>
          </p:cNvSpPr>
          <p:nvPr/>
        </p:nvSpPr>
        <p:spPr>
          <a:xfrm>
            <a:off x="2165655" y="4396131"/>
            <a:ext cx="4815315" cy="656937"/>
          </a:xfrm>
          <a:prstGeom prst="rect">
            <a:avLst/>
          </a:prstGeom>
        </p:spPr>
        <p:txBody>
          <a:bodyPr vert="horz" lIns="91440" tIns="45720" rIns="91440" bIns="45720" rtlCol="0">
            <a:noAutofit/>
          </a:bodyPr>
          <a:lstStyle>
            <a:lvl1pPr marL="285750" indent="-285750" algn="l" defTabSz="457200" rtl="0" eaLnBrk="1" latinLnBrk="0" hangingPunct="1">
              <a:lnSpc>
                <a:spcPct val="100000"/>
              </a:lnSpc>
              <a:spcBef>
                <a:spcPts val="0"/>
              </a:spcBef>
              <a:spcAft>
                <a:spcPts val="600"/>
              </a:spcAft>
              <a:buFont typeface="Wingdings" panose="05000000000000000000" pitchFamily="2" charset="2"/>
              <a:buChar char=""/>
              <a:defRPr lang="en-US" sz="1800" b="0" kern="1200" spc="0">
                <a:solidFill>
                  <a:schemeClr val="bg1">
                    <a:lumMod val="50000"/>
                  </a:schemeClr>
                </a:solidFill>
                <a:latin typeface="+mn-lt"/>
                <a:ea typeface="+mn-ea"/>
                <a:cs typeface="+mn-cs"/>
              </a:defRPr>
            </a:lvl1pPr>
            <a:lvl2pPr marL="292608" indent="-292608" algn="l" defTabSz="168275" rtl="0" eaLnBrk="1" latinLnBrk="0" hangingPunct="1">
              <a:lnSpc>
                <a:spcPct val="100000"/>
              </a:lnSpc>
              <a:spcBef>
                <a:spcPts val="0"/>
              </a:spcBef>
              <a:spcAft>
                <a:spcPts val="600"/>
              </a:spcAft>
              <a:buClr>
                <a:schemeClr val="bg1">
                  <a:lumMod val="50000"/>
                </a:schemeClr>
              </a:buClr>
              <a:buSzPct val="85000"/>
              <a:buFont typeface="Wingdings" panose="05000000000000000000" pitchFamily="2" charset="2"/>
              <a:buChar char=""/>
              <a:tabLst/>
              <a:defRPr lang="en-US" sz="1600" b="0" kern="1200" spc="0">
                <a:solidFill>
                  <a:schemeClr val="bg1">
                    <a:lumMod val="50000"/>
                  </a:schemeClr>
                </a:solidFill>
                <a:latin typeface="+mn-lt"/>
                <a:ea typeface="+mn-ea"/>
                <a:cs typeface="+mn-cs"/>
              </a:defRPr>
            </a:lvl2pPr>
            <a:lvl3pPr marL="515938" indent="-246063" algn="l" defTabSz="168275" rtl="0" eaLnBrk="1" latinLnBrk="0" hangingPunct="1">
              <a:lnSpc>
                <a:spcPct val="100000"/>
              </a:lnSpc>
              <a:spcBef>
                <a:spcPts val="0"/>
              </a:spcBef>
              <a:spcAft>
                <a:spcPts val="600"/>
              </a:spcAft>
              <a:buClr>
                <a:schemeClr val="bg1">
                  <a:lumMod val="50000"/>
                </a:schemeClr>
              </a:buClr>
              <a:buSzPct val="85000"/>
              <a:buFont typeface="Wingdings" panose="05000000000000000000" pitchFamily="2" charset="2"/>
              <a:buChar char=""/>
              <a:defRPr lang="en-US" sz="1400" b="0" kern="1200" spc="0">
                <a:solidFill>
                  <a:schemeClr val="bg1">
                    <a:lumMod val="50000"/>
                  </a:schemeClr>
                </a:solidFill>
                <a:latin typeface="+mn-lt"/>
                <a:ea typeface="+mn-ea"/>
                <a:cs typeface="+mn-cs"/>
              </a:defRPr>
            </a:lvl3pPr>
            <a:lvl4pPr marL="688975" indent="-200025" algn="l" defTabSz="168275" rtl="0" eaLnBrk="1" latinLnBrk="0" hangingPunct="1">
              <a:lnSpc>
                <a:spcPct val="100000"/>
              </a:lnSpc>
              <a:spcBef>
                <a:spcPts val="0"/>
              </a:spcBef>
              <a:spcAft>
                <a:spcPts val="600"/>
              </a:spcAft>
              <a:buClr>
                <a:schemeClr val="bg1">
                  <a:lumMod val="50000"/>
                </a:schemeClr>
              </a:buClr>
              <a:buSzPct val="85000"/>
              <a:buFont typeface="Wingdings" panose="05000000000000000000" pitchFamily="2" charset="2"/>
              <a:buChar char=""/>
              <a:defRPr lang="en-US" sz="1200" b="0" kern="1200" spc="0">
                <a:solidFill>
                  <a:schemeClr val="bg1">
                    <a:lumMod val="50000"/>
                  </a:schemeClr>
                </a:solidFill>
                <a:latin typeface="+mn-lt"/>
                <a:ea typeface="+mn-ea"/>
                <a:cs typeface="+mn-cs"/>
              </a:defRPr>
            </a:lvl4pPr>
            <a:lvl5pPr marL="0" indent="0" algn="l" defTabSz="457200" rtl="0" eaLnBrk="1" latinLnBrk="0" hangingPunct="1">
              <a:lnSpc>
                <a:spcPct val="70000"/>
              </a:lnSpc>
              <a:spcBef>
                <a:spcPts val="0"/>
              </a:spcBef>
              <a:spcAft>
                <a:spcPts val="600"/>
              </a:spcAft>
              <a:buFont typeface="Wingdings" charset="2"/>
              <a:buNone/>
              <a:defRPr lang="en-US" sz="1100" b="0" kern="1200" spc="-15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600" dirty="0">
                <a:latin typeface="+mj-lt"/>
              </a:rPr>
              <a:t>Proprietary Notice</a:t>
            </a:r>
          </a:p>
          <a:p>
            <a:pPr marL="0" indent="0">
              <a:buNone/>
            </a:pPr>
            <a:r>
              <a:rPr lang="en-US" sz="600" dirty="0"/>
              <a:t>This material is proprietary to Velti and Affiliates. It contains trade secrets and confidential information which is solely the property of Velti and its Affiliates. This material shall not be used, reproduced, copied, disclosed, and transmitted, in whole or in part, without the express consent of Velti. © 2019 Velti. All rights reserved.</a:t>
            </a:r>
          </a:p>
          <a:p>
            <a:pPr marL="0" indent="0">
              <a:buNone/>
            </a:pPr>
            <a:endParaRPr lang="en-US" sz="600" dirty="0"/>
          </a:p>
        </p:txBody>
      </p:sp>
      <p:sp>
        <p:nvSpPr>
          <p:cNvPr id="16" name="Oval 15">
            <a:extLst>
              <a:ext uri="{FF2B5EF4-FFF2-40B4-BE49-F238E27FC236}">
                <a16:creationId xmlns:a16="http://schemas.microsoft.com/office/drawing/2014/main" id="{32FC0E83-8FE1-AF4F-B8F6-B8747389C858}"/>
              </a:ext>
            </a:extLst>
          </p:cNvPr>
          <p:cNvSpPr/>
          <p:nvPr/>
        </p:nvSpPr>
        <p:spPr>
          <a:xfrm>
            <a:off x="4104894" y="3045244"/>
            <a:ext cx="949038" cy="949038"/>
          </a:xfrm>
          <a:prstGeom prst="ellipse">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Grafik 16">
            <a:extLst>
              <a:ext uri="{FF2B5EF4-FFF2-40B4-BE49-F238E27FC236}">
                <a16:creationId xmlns:a16="http://schemas.microsoft.com/office/drawing/2014/main" id="{5F0CF65E-748D-C744-AD51-1E973FD5C7DF}"/>
              </a:ext>
            </a:extLst>
          </p:cNvPr>
          <p:cNvPicPr>
            <a:picLocks noChangeAspect="1"/>
          </p:cNvPicPr>
          <p:nvPr/>
        </p:nvPicPr>
        <p:blipFill>
          <a:blip r:embed="rId3"/>
          <a:stretch>
            <a:fillRect/>
          </a:stretch>
        </p:blipFill>
        <p:spPr>
          <a:xfrm>
            <a:off x="3941443" y="3014092"/>
            <a:ext cx="1261112" cy="841004"/>
          </a:xfrm>
          <a:prstGeom prst="rect">
            <a:avLst/>
          </a:prstGeom>
        </p:spPr>
      </p:pic>
      <p:pic>
        <p:nvPicPr>
          <p:cNvPr id="18" name="Picture 6">
            <a:extLst>
              <a:ext uri="{FF2B5EF4-FFF2-40B4-BE49-F238E27FC236}">
                <a16:creationId xmlns:a16="http://schemas.microsoft.com/office/drawing/2014/main" id="{53EF8D9E-2E55-F24B-AC45-2F80A0F384C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36865" y="628514"/>
            <a:ext cx="1260998" cy="536941"/>
          </a:xfrm>
          <a:prstGeom prst="rect">
            <a:avLst/>
          </a:prstGeom>
        </p:spPr>
      </p:pic>
    </p:spTree>
    <p:extLst>
      <p:ext uri="{BB962C8B-B14F-4D97-AF65-F5344CB8AC3E}">
        <p14:creationId xmlns:p14="http://schemas.microsoft.com/office/powerpoint/2010/main" val="3794012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AAE5"/>
                </a:solidFill>
                <a:latin typeface="+mj-lt"/>
              </a:rPr>
              <a:t>TECHNICAL SET-UP</a:t>
            </a:r>
          </a:p>
        </p:txBody>
      </p:sp>
      <p:sp>
        <p:nvSpPr>
          <p:cNvPr id="3" name="Text Placeholder 2"/>
          <p:cNvSpPr>
            <a:spLocks noGrp="1"/>
          </p:cNvSpPr>
          <p:nvPr>
            <p:ph type="body" sz="quarter" idx="10"/>
          </p:nvPr>
        </p:nvSpPr>
        <p:spPr>
          <a:xfrm>
            <a:off x="396877" y="982662"/>
            <a:ext cx="4402634" cy="3918251"/>
          </a:xfrm>
        </p:spPr>
        <p:txBody>
          <a:bodyPr/>
          <a:lstStyle/>
          <a:p>
            <a:pPr marL="0" indent="0">
              <a:spcAft>
                <a:spcPts val="1800"/>
              </a:spcAft>
              <a:buNone/>
            </a:pPr>
            <a:r>
              <a:rPr lang="en-US" sz="1100" dirty="0">
                <a:solidFill>
                  <a:srgbClr val="F77932"/>
                </a:solidFill>
                <a:latin typeface="Franklin Gothic Medium"/>
                <a:cs typeface="Franklin Gothic Medium"/>
              </a:rPr>
              <a:t>Velti is the trusted partner for Vodafone Germany when it’s about regular customer communication via SMS/MMS/Mobile Internet</a:t>
            </a:r>
          </a:p>
          <a:p>
            <a:r>
              <a:rPr lang="en-US" sz="1100" dirty="0">
                <a:latin typeface="Franklin Gothic Medium"/>
                <a:cs typeface="Franklin Gothic Medium"/>
              </a:rPr>
              <a:t>Listed Supplier </a:t>
            </a:r>
            <a:r>
              <a:rPr lang="en-US" sz="1100" dirty="0"/>
              <a:t>/ VPA (Vodafone Procurement Agreement) with VPC (Vodafone Procurement Company) in Luxembourg</a:t>
            </a:r>
          </a:p>
          <a:p>
            <a:r>
              <a:rPr lang="en-US" sz="1100" dirty="0"/>
              <a:t>Direct connection to all relevant technical interfaces:</a:t>
            </a:r>
          </a:p>
          <a:p>
            <a:pPr marL="625475"/>
            <a:r>
              <a:rPr lang="en-US" sz="1100" dirty="0">
                <a:latin typeface="Franklin Gothic Medium"/>
                <a:cs typeface="Franklin Gothic Medium"/>
              </a:rPr>
              <a:t>SMS-C/MMS-C </a:t>
            </a:r>
            <a:r>
              <a:rPr lang="en-US" sz="1100" dirty="0"/>
              <a:t>connections (MM7/MM3)</a:t>
            </a:r>
          </a:p>
          <a:p>
            <a:pPr marL="625475"/>
            <a:r>
              <a:rPr lang="en-US" sz="1100" dirty="0">
                <a:latin typeface="Franklin Gothic Medium"/>
                <a:cs typeface="Franklin Gothic Medium"/>
              </a:rPr>
              <a:t>File transfer interface </a:t>
            </a:r>
            <a:r>
              <a:rPr lang="en-US" sz="1100" dirty="0"/>
              <a:t>via SFTP</a:t>
            </a:r>
          </a:p>
          <a:p>
            <a:pPr marL="625475"/>
            <a:r>
              <a:rPr lang="en-US" sz="1100" dirty="0">
                <a:latin typeface="Franklin Gothic Medium"/>
                <a:cs typeface="Franklin Gothic Medium"/>
              </a:rPr>
              <a:t>DNS entry </a:t>
            </a:r>
            <a:r>
              <a:rPr lang="en-US" sz="1100" dirty="0"/>
              <a:t>for easy-to-integrate mobile micro sites</a:t>
            </a:r>
          </a:p>
          <a:p>
            <a:r>
              <a:rPr lang="en-US" sz="1100" dirty="0">
                <a:latin typeface="Franklin Gothic Medium"/>
                <a:cs typeface="Franklin Gothic Medium"/>
              </a:rPr>
              <a:t>Campaign Management Tool </a:t>
            </a:r>
            <a:r>
              <a:rPr lang="en-US" sz="1100" dirty="0"/>
              <a:t>(CMT) which allows comfortable campaign approval processes</a:t>
            </a:r>
          </a:p>
          <a:p>
            <a:r>
              <a:rPr lang="en-US" sz="1100" dirty="0"/>
              <a:t>Individual </a:t>
            </a:r>
            <a:r>
              <a:rPr lang="en-US" sz="1100" dirty="0">
                <a:latin typeface="Franklin Gothic Medium"/>
                <a:cs typeface="Franklin Gothic Medium"/>
              </a:rPr>
              <a:t>content optimization </a:t>
            </a:r>
            <a:r>
              <a:rPr lang="en-US" sz="1100" dirty="0"/>
              <a:t>for all mobile phones</a:t>
            </a:r>
          </a:p>
          <a:p>
            <a:r>
              <a:rPr lang="en-US" sz="1100" dirty="0"/>
              <a:t>Any kind of </a:t>
            </a:r>
            <a:r>
              <a:rPr lang="en-US" sz="1100" dirty="0">
                <a:latin typeface="Franklin Gothic Medium"/>
                <a:cs typeface="Franklin Gothic Medium"/>
              </a:rPr>
              <a:t>personalization</a:t>
            </a:r>
            <a:r>
              <a:rPr lang="en-US" sz="1100" dirty="0"/>
              <a:t> possible </a:t>
            </a:r>
          </a:p>
          <a:p>
            <a:r>
              <a:rPr lang="en-US" sz="1100" dirty="0">
                <a:latin typeface="Franklin Gothic Medium"/>
                <a:cs typeface="Franklin Gothic Medium"/>
              </a:rPr>
              <a:t>Device database </a:t>
            </a:r>
            <a:r>
              <a:rPr lang="en-US" sz="1100" dirty="0"/>
              <a:t>to ensure that customers receive the content each single device requires (device-based content optimization)</a:t>
            </a:r>
          </a:p>
          <a:p>
            <a:r>
              <a:rPr lang="en-US" sz="1100" dirty="0">
                <a:latin typeface="Franklin Gothic Medium"/>
                <a:cs typeface="Franklin Gothic Medium"/>
              </a:rPr>
              <a:t>Delivery notification (DLR) </a:t>
            </a:r>
            <a:r>
              <a:rPr lang="en-US" sz="1100" dirty="0"/>
              <a:t>incl. retries </a:t>
            </a:r>
          </a:p>
          <a:p>
            <a:r>
              <a:rPr lang="en-US" sz="1100" dirty="0">
                <a:latin typeface="Franklin Gothic Medium"/>
                <a:cs typeface="Franklin Gothic Medium"/>
              </a:rPr>
              <a:t>Reporting</a:t>
            </a:r>
            <a:r>
              <a:rPr lang="en-US" sz="1100" dirty="0"/>
              <a:t> and campaign evaluation</a:t>
            </a:r>
          </a:p>
          <a:p>
            <a:endParaRPr lang="en-US" sz="1100" dirty="0"/>
          </a:p>
        </p:txBody>
      </p:sp>
      <p:pic>
        <p:nvPicPr>
          <p:cNvPr id="4" name="Picture 3" descr="Ohne Tite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0479" y="1030454"/>
            <a:ext cx="2778344" cy="2475480"/>
          </a:xfrm>
          <a:prstGeom prst="rect">
            <a:avLst/>
          </a:prstGeom>
          <a:effectLst>
            <a:outerShdw blurRad="50800" dist="38100" dir="2700000" algn="tl" rotWithShape="0">
              <a:prstClr val="black">
                <a:alpha val="40000"/>
              </a:prstClr>
            </a:outerShdw>
          </a:effectLst>
        </p:spPr>
      </p:pic>
      <p:pic>
        <p:nvPicPr>
          <p:cNvPr id="5" name="Picture 4" descr="sdfsdf.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7675" y="1830456"/>
            <a:ext cx="2752271" cy="1857115"/>
          </a:xfrm>
          <a:prstGeom prst="rect">
            <a:avLst/>
          </a:prstGeom>
        </p:spPr>
      </p:pic>
      <p:pic>
        <p:nvPicPr>
          <p:cNvPr id="6" name="Picture 5" descr="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2371" y="2227447"/>
            <a:ext cx="2684233" cy="1811206"/>
          </a:xfrm>
          <a:prstGeom prst="rect">
            <a:avLst/>
          </a:prstGeom>
        </p:spPr>
      </p:pic>
      <p:pic>
        <p:nvPicPr>
          <p:cNvPr id="7" name="Picture 6" descr="dd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6481841" y="2274384"/>
            <a:ext cx="1445574" cy="2843572"/>
          </a:xfrm>
          <a:prstGeom prst="rect">
            <a:avLst/>
          </a:prstGeom>
        </p:spPr>
      </p:pic>
      <p:pic>
        <p:nvPicPr>
          <p:cNvPr id="8" name="3114R_MiniFlagShip_Frankfurt_MMS_mit_Angebot_320x240.3g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6456999" y="3140264"/>
            <a:ext cx="1475999" cy="1107000"/>
          </a:xfrm>
          <a:prstGeom prst="rect">
            <a:avLst/>
          </a:prstGeom>
        </p:spPr>
      </p:pic>
    </p:spTree>
    <p:extLst>
      <p:ext uri="{BB962C8B-B14F-4D97-AF65-F5344CB8AC3E}">
        <p14:creationId xmlns:p14="http://schemas.microsoft.com/office/powerpoint/2010/main" val="19398007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9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Line 33">
            <a:extLst>
              <a:ext uri="{FF2B5EF4-FFF2-40B4-BE49-F238E27FC236}">
                <a16:creationId xmlns:a16="http://schemas.microsoft.com/office/drawing/2014/main" id="{052B5CF6-7527-0B4E-B868-FE13212D40E1}"/>
              </a:ext>
            </a:extLst>
          </p:cNvPr>
          <p:cNvSpPr>
            <a:spLocks noChangeAspect="1" noChangeShapeType="1"/>
          </p:cNvSpPr>
          <p:nvPr/>
        </p:nvSpPr>
        <p:spPr bwMode="auto">
          <a:xfrm rot="10800000">
            <a:off x="6931880" y="2060970"/>
            <a:ext cx="1372359" cy="0"/>
          </a:xfrm>
          <a:prstGeom prst="line">
            <a:avLst/>
          </a:prstGeom>
          <a:noFill/>
          <a:ln w="19050">
            <a:solidFill>
              <a:srgbClr val="1CABE2"/>
            </a:solidFill>
            <a:round/>
            <a:headEnd type="triangle" w="med" len="sm"/>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4" name="Line 57"/>
          <p:cNvSpPr>
            <a:spLocks noChangeAspect="1" noChangeShapeType="1"/>
          </p:cNvSpPr>
          <p:nvPr/>
        </p:nvSpPr>
        <p:spPr bwMode="auto">
          <a:xfrm flipH="1">
            <a:off x="8304240" y="1195676"/>
            <a:ext cx="0" cy="3391200"/>
          </a:xfrm>
          <a:prstGeom prst="line">
            <a:avLst/>
          </a:prstGeom>
          <a:noFill/>
          <a:ln w="19050">
            <a:solidFill>
              <a:srgbClr val="1CABE2"/>
            </a:solidFill>
            <a:round/>
            <a:headEnd type="none"/>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5" name="Line 59"/>
          <p:cNvSpPr>
            <a:spLocks noChangeAspect="1" noChangeShapeType="1"/>
          </p:cNvSpPr>
          <p:nvPr/>
        </p:nvSpPr>
        <p:spPr bwMode="auto">
          <a:xfrm rot="16200000" flipH="1">
            <a:off x="8200365" y="1106140"/>
            <a:ext cx="0" cy="190353"/>
          </a:xfrm>
          <a:prstGeom prst="line">
            <a:avLst/>
          </a:prstGeom>
          <a:noFill/>
          <a:ln w="19050">
            <a:solidFill>
              <a:srgbClr val="1CABE2"/>
            </a:solidFill>
            <a:round/>
            <a:headEnd type="triangle"/>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6" name="Line 62"/>
          <p:cNvSpPr>
            <a:spLocks noChangeAspect="1" noChangeShapeType="1"/>
          </p:cNvSpPr>
          <p:nvPr/>
        </p:nvSpPr>
        <p:spPr bwMode="auto">
          <a:xfrm rot="16200000" flipH="1">
            <a:off x="8207147" y="4493684"/>
            <a:ext cx="0" cy="176787"/>
          </a:xfrm>
          <a:prstGeom prst="line">
            <a:avLst/>
          </a:prstGeom>
          <a:noFill/>
          <a:ln w="19050">
            <a:solidFill>
              <a:srgbClr val="1CABE2"/>
            </a:solidFill>
            <a:round/>
            <a:headEnd type="triangle"/>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7" name="Text Box 18"/>
          <p:cNvSpPr txBox="1">
            <a:spLocks noChangeArrowheads="1"/>
          </p:cNvSpPr>
          <p:nvPr/>
        </p:nvSpPr>
        <p:spPr bwMode="auto">
          <a:xfrm>
            <a:off x="7009398" y="980939"/>
            <a:ext cx="1095788" cy="4318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latin typeface="Franklin Gothic Book" panose="020B0503020102020204" pitchFamily="34" charset="0"/>
              </a:rPr>
              <a:t>Velti</a:t>
            </a:r>
          </a:p>
        </p:txBody>
      </p:sp>
      <p:sp>
        <p:nvSpPr>
          <p:cNvPr id="8" name="Text Box 20"/>
          <p:cNvSpPr txBox="1">
            <a:spLocks noChangeAspect="1" noChangeArrowheads="1"/>
          </p:cNvSpPr>
          <p:nvPr/>
        </p:nvSpPr>
        <p:spPr bwMode="auto">
          <a:xfrm>
            <a:off x="991467" y="1652663"/>
            <a:ext cx="1690687" cy="431800"/>
          </a:xfrm>
          <a:prstGeom prst="rect">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latin typeface="Franklin Gothic Book" panose="020B0503020102020204" pitchFamily="34" charset="0"/>
              </a:rPr>
              <a:t>VPC</a:t>
            </a:r>
          </a:p>
        </p:txBody>
      </p:sp>
      <p:sp>
        <p:nvSpPr>
          <p:cNvPr id="9" name="Text Box 21"/>
          <p:cNvSpPr txBox="1">
            <a:spLocks noChangeAspect="1" noChangeArrowheads="1"/>
          </p:cNvSpPr>
          <p:nvPr/>
        </p:nvSpPr>
        <p:spPr bwMode="auto">
          <a:xfrm>
            <a:off x="991467" y="4345846"/>
            <a:ext cx="1690687" cy="431800"/>
          </a:xfrm>
          <a:prstGeom prst="rect">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latin typeface="Franklin Gothic Book" panose="020B0503020102020204" pitchFamily="34" charset="0"/>
              </a:rPr>
              <a:t>Accounting</a:t>
            </a:r>
          </a:p>
        </p:txBody>
      </p:sp>
      <p:sp>
        <p:nvSpPr>
          <p:cNvPr id="10" name="Text Box 22"/>
          <p:cNvSpPr txBox="1">
            <a:spLocks noChangeAspect="1" noChangeArrowheads="1"/>
          </p:cNvSpPr>
          <p:nvPr/>
        </p:nvSpPr>
        <p:spPr bwMode="auto">
          <a:xfrm>
            <a:off x="7009398" y="4350969"/>
            <a:ext cx="1095788" cy="4318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latin typeface="Franklin Gothic Book" panose="020B0503020102020204" pitchFamily="34" charset="0"/>
              </a:rPr>
              <a:t>Velti</a:t>
            </a:r>
          </a:p>
        </p:txBody>
      </p:sp>
      <p:sp>
        <p:nvSpPr>
          <p:cNvPr id="11" name="Line 29"/>
          <p:cNvSpPr>
            <a:spLocks noChangeAspect="1" noChangeShapeType="1"/>
          </p:cNvSpPr>
          <p:nvPr/>
        </p:nvSpPr>
        <p:spPr bwMode="auto">
          <a:xfrm>
            <a:off x="3164429" y="981502"/>
            <a:ext cx="1841900" cy="0"/>
          </a:xfrm>
          <a:prstGeom prst="line">
            <a:avLst/>
          </a:prstGeom>
          <a:noFill/>
          <a:ln w="19050">
            <a:solidFill>
              <a:srgbClr val="C00000"/>
            </a:solidFill>
            <a:round/>
            <a:headEnd/>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12" name="AutoShape 31"/>
          <p:cNvSpPr>
            <a:spLocks noChangeAspect="1" noChangeArrowheads="1"/>
          </p:cNvSpPr>
          <p:nvPr/>
        </p:nvSpPr>
        <p:spPr bwMode="auto">
          <a:xfrm>
            <a:off x="2768429" y="786674"/>
            <a:ext cx="396000" cy="396000"/>
          </a:xfrm>
          <a:prstGeom prst="wedgeEllipseCallout">
            <a:avLst>
              <a:gd name="adj1" fmla="val 17926"/>
              <a:gd name="adj2" fmla="val 31134"/>
            </a:avLst>
          </a:prstGeom>
          <a:noFill/>
          <a:ln w="19050">
            <a:solidFill>
              <a:srgbClr val="BE071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BE0712"/>
                </a:solidFill>
              </a:rPr>
              <a:t>1</a:t>
            </a:r>
          </a:p>
        </p:txBody>
      </p:sp>
      <p:sp>
        <p:nvSpPr>
          <p:cNvPr id="13" name="Line 33"/>
          <p:cNvSpPr>
            <a:spLocks noChangeAspect="1" noChangeShapeType="1"/>
          </p:cNvSpPr>
          <p:nvPr/>
        </p:nvSpPr>
        <p:spPr bwMode="auto">
          <a:xfrm>
            <a:off x="5006329" y="1216165"/>
            <a:ext cx="1529552" cy="0"/>
          </a:xfrm>
          <a:prstGeom prst="line">
            <a:avLst/>
          </a:prstGeom>
          <a:noFill/>
          <a:ln w="19050">
            <a:solidFill>
              <a:srgbClr val="1CABE2"/>
            </a:solidFill>
            <a:round/>
            <a:headEnd type="triangle" w="med" len="sm"/>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14" name="Text Box 34"/>
          <p:cNvSpPr txBox="1">
            <a:spLocks noChangeAspect="1" noChangeArrowheads="1"/>
          </p:cNvSpPr>
          <p:nvPr/>
        </p:nvSpPr>
        <p:spPr bwMode="auto">
          <a:xfrm>
            <a:off x="5111105" y="1013881"/>
            <a:ext cx="1426465" cy="2465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1200" dirty="0">
                <a:latin typeface="+mj-lt"/>
                <a:ea typeface="+mn-ea"/>
                <a:cs typeface="+mn-cs"/>
              </a:rPr>
              <a:t>Quotation / SOW</a:t>
            </a:r>
          </a:p>
          <a:p>
            <a:pPr algn="ctr" eaLnBrk="1" hangingPunct="1">
              <a:lnSpc>
                <a:spcPct val="110000"/>
              </a:lnSpc>
              <a:defRPr/>
            </a:pPr>
            <a:endParaRPr lang="en-GB" sz="400" dirty="0">
              <a:solidFill>
                <a:schemeClr val="tx2"/>
              </a:solidFill>
              <a:latin typeface="Franklin Gothic Book" panose="020B0503020102020204" pitchFamily="34" charset="0"/>
              <a:ea typeface="MS PGothic" charset="0"/>
              <a:cs typeface="MS PGothic" charset="0"/>
            </a:endParaRPr>
          </a:p>
        </p:txBody>
      </p:sp>
      <p:sp>
        <p:nvSpPr>
          <p:cNvPr id="15" name="AutoShape 35"/>
          <p:cNvSpPr>
            <a:spLocks noChangeAspect="1" noChangeArrowheads="1"/>
          </p:cNvSpPr>
          <p:nvPr/>
        </p:nvSpPr>
        <p:spPr bwMode="auto">
          <a:xfrm>
            <a:off x="6537570" y="1002785"/>
            <a:ext cx="396000" cy="396000"/>
          </a:xfrm>
          <a:prstGeom prst="wedgeEllipseCallout">
            <a:avLst>
              <a:gd name="adj1" fmla="val 17926"/>
              <a:gd name="adj2" fmla="val 31134"/>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dirty="0">
                <a:solidFill>
                  <a:srgbClr val="1BA7DB"/>
                </a:solidFill>
              </a:rPr>
              <a:t>2</a:t>
            </a:r>
          </a:p>
        </p:txBody>
      </p:sp>
      <p:sp>
        <p:nvSpPr>
          <p:cNvPr id="16" name="Line 37"/>
          <p:cNvSpPr>
            <a:spLocks noChangeAspect="1" noChangeShapeType="1"/>
          </p:cNvSpPr>
          <p:nvPr/>
        </p:nvSpPr>
        <p:spPr bwMode="auto">
          <a:xfrm>
            <a:off x="3177532" y="2048106"/>
            <a:ext cx="3268659" cy="0"/>
          </a:xfrm>
          <a:prstGeom prst="line">
            <a:avLst/>
          </a:prstGeom>
          <a:noFill/>
          <a:ln w="1905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17" name="Text Box 38"/>
          <p:cNvSpPr txBox="1">
            <a:spLocks noChangeAspect="1" noChangeArrowheads="1"/>
          </p:cNvSpPr>
          <p:nvPr/>
        </p:nvSpPr>
        <p:spPr bwMode="auto">
          <a:xfrm>
            <a:off x="3170063" y="1843723"/>
            <a:ext cx="3203103" cy="2158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spcAft>
                <a:spcPts val="600"/>
              </a:spcAft>
              <a:defRPr/>
            </a:pPr>
            <a:r>
              <a:rPr lang="en-GB" sz="1200" dirty="0">
                <a:latin typeface="+mj-lt"/>
                <a:ea typeface="+mn-ea"/>
                <a:cs typeface="+mn-cs"/>
              </a:rPr>
              <a:t>PO Allocation</a:t>
            </a:r>
          </a:p>
        </p:txBody>
      </p:sp>
      <p:sp>
        <p:nvSpPr>
          <p:cNvPr id="18" name="Line 43"/>
          <p:cNvSpPr>
            <a:spLocks noChangeAspect="1" noChangeShapeType="1"/>
          </p:cNvSpPr>
          <p:nvPr/>
        </p:nvSpPr>
        <p:spPr bwMode="auto">
          <a:xfrm>
            <a:off x="5006328" y="4792493"/>
            <a:ext cx="1529553" cy="0"/>
          </a:xfrm>
          <a:prstGeom prst="line">
            <a:avLst/>
          </a:prstGeom>
          <a:noFill/>
          <a:ln w="19050">
            <a:solidFill>
              <a:srgbClr val="1CABE2"/>
            </a:solidFill>
            <a:round/>
            <a:headEnd type="triangle" w="med" len="sm"/>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19" name="Text Box 44"/>
          <p:cNvSpPr txBox="1">
            <a:spLocks noChangeAspect="1" noChangeArrowheads="1"/>
          </p:cNvSpPr>
          <p:nvPr/>
        </p:nvSpPr>
        <p:spPr bwMode="auto">
          <a:xfrm>
            <a:off x="5111105" y="4550572"/>
            <a:ext cx="1426464" cy="271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spcAft>
                <a:spcPts val="600"/>
              </a:spcAft>
              <a:defRPr/>
            </a:pPr>
            <a:r>
              <a:rPr lang="en-GB" sz="1200" dirty="0">
                <a:latin typeface="+mj-lt"/>
                <a:ea typeface="+mn-ea"/>
                <a:cs typeface="+mn-cs"/>
              </a:rPr>
              <a:t>Invoice</a:t>
            </a:r>
          </a:p>
        </p:txBody>
      </p:sp>
      <p:sp>
        <p:nvSpPr>
          <p:cNvPr id="21" name="Line 47"/>
          <p:cNvSpPr>
            <a:spLocks noChangeAspect="1" noChangeShapeType="1"/>
          </p:cNvSpPr>
          <p:nvPr/>
        </p:nvSpPr>
        <p:spPr bwMode="auto">
          <a:xfrm>
            <a:off x="3164428" y="4656905"/>
            <a:ext cx="1841899" cy="0"/>
          </a:xfrm>
          <a:prstGeom prst="line">
            <a:avLst/>
          </a:prstGeom>
          <a:noFill/>
          <a:ln w="19050">
            <a:solidFill>
              <a:srgbClr val="C00000"/>
            </a:solidFill>
            <a:round/>
            <a:headEnd/>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22" name="Text Box 48"/>
          <p:cNvSpPr txBox="1">
            <a:spLocks noChangeAspect="1" noChangeArrowheads="1"/>
          </p:cNvSpPr>
          <p:nvPr/>
        </p:nvSpPr>
        <p:spPr bwMode="auto">
          <a:xfrm>
            <a:off x="3177532" y="4402905"/>
            <a:ext cx="1746771" cy="252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1200" dirty="0">
                <a:latin typeface="+mj-lt"/>
                <a:ea typeface="+mn-ea"/>
                <a:cs typeface="+mn-cs"/>
              </a:rPr>
              <a:t>Payment</a:t>
            </a:r>
          </a:p>
        </p:txBody>
      </p:sp>
      <p:sp>
        <p:nvSpPr>
          <p:cNvPr id="23" name="AutoShape 49"/>
          <p:cNvSpPr>
            <a:spLocks noChangeAspect="1" noChangeArrowheads="1"/>
          </p:cNvSpPr>
          <p:nvPr/>
        </p:nvSpPr>
        <p:spPr bwMode="auto">
          <a:xfrm>
            <a:off x="2768429" y="4463442"/>
            <a:ext cx="396000" cy="396000"/>
          </a:xfrm>
          <a:prstGeom prst="wedgeEllipseCallout">
            <a:avLst>
              <a:gd name="adj1" fmla="val 17926"/>
              <a:gd name="adj2" fmla="val 31134"/>
            </a:avLst>
          </a:prstGeom>
          <a:noFill/>
          <a:ln w="19050">
            <a:solidFill>
              <a:srgbClr val="BE0712"/>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a:solidFill>
                  <a:srgbClr val="BE0712"/>
                </a:solidFill>
              </a:rPr>
              <a:t>9</a:t>
            </a:r>
            <a:endParaRPr lang="en-GB" sz="1000" dirty="0">
              <a:solidFill>
                <a:srgbClr val="BE0712"/>
              </a:solidFill>
            </a:endParaRPr>
          </a:p>
        </p:txBody>
      </p:sp>
      <p:sp>
        <p:nvSpPr>
          <p:cNvPr id="24" name="Text Box 52"/>
          <p:cNvSpPr txBox="1">
            <a:spLocks noChangeAspect="1" noChangeArrowheads="1"/>
          </p:cNvSpPr>
          <p:nvPr/>
        </p:nvSpPr>
        <p:spPr bwMode="auto">
          <a:xfrm>
            <a:off x="991467" y="948080"/>
            <a:ext cx="1690687" cy="431800"/>
          </a:xfrm>
          <a:prstGeom prst="rect">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defRPr sz="1000">
                <a:solidFill>
                  <a:srgbClr val="34342B"/>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tabLst>
                <a:tab pos="984250" algn="l"/>
              </a:tabLst>
            </a:pPr>
            <a:r>
              <a:rPr lang="en-GB" dirty="0">
                <a:solidFill>
                  <a:srgbClr val="FFFFFF"/>
                </a:solidFill>
                <a:latin typeface="Franklin Gothic Book" panose="020B0503020102020204" pitchFamily="34" charset="0"/>
              </a:rPr>
              <a:t>Campaign Manager</a:t>
            </a:r>
          </a:p>
        </p:txBody>
      </p:sp>
      <p:sp>
        <p:nvSpPr>
          <p:cNvPr id="25" name="Line 53"/>
          <p:cNvSpPr>
            <a:spLocks noChangeAspect="1" noChangeShapeType="1"/>
          </p:cNvSpPr>
          <p:nvPr/>
        </p:nvSpPr>
        <p:spPr bwMode="auto">
          <a:xfrm>
            <a:off x="828029" y="4035564"/>
            <a:ext cx="7431178" cy="0"/>
          </a:xfrm>
          <a:prstGeom prst="line">
            <a:avLst/>
          </a:prstGeom>
          <a:noFill/>
          <a:ln w="19050">
            <a:solidFill>
              <a:schemeClr val="tx1">
                <a:lumMod val="50000"/>
                <a:lumOff val="50000"/>
              </a:schemeClr>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26" name="Line 57"/>
          <p:cNvSpPr>
            <a:spLocks noChangeAspect="1" noChangeShapeType="1"/>
          </p:cNvSpPr>
          <p:nvPr/>
        </p:nvSpPr>
        <p:spPr bwMode="auto">
          <a:xfrm>
            <a:off x="780115" y="1179858"/>
            <a:ext cx="0" cy="3392180"/>
          </a:xfrm>
          <a:prstGeom prst="line">
            <a:avLst/>
          </a:prstGeom>
          <a:noFill/>
          <a:ln w="19050">
            <a:solidFill>
              <a:srgbClr val="C00000"/>
            </a:solidFill>
            <a:round/>
            <a:headEnd type="none"/>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27" name="Line 59"/>
          <p:cNvSpPr>
            <a:spLocks noChangeAspect="1" noChangeShapeType="1"/>
          </p:cNvSpPr>
          <p:nvPr/>
        </p:nvSpPr>
        <p:spPr bwMode="auto">
          <a:xfrm rot="5400000">
            <a:off x="872228" y="1093518"/>
            <a:ext cx="0" cy="179997"/>
          </a:xfrm>
          <a:prstGeom prst="line">
            <a:avLst/>
          </a:prstGeom>
          <a:noFill/>
          <a:ln w="19050">
            <a:solidFill>
              <a:srgbClr val="C00000"/>
            </a:solidFill>
            <a:round/>
            <a:headEnd type="triangle"/>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28" name="Line 61"/>
          <p:cNvSpPr>
            <a:spLocks noChangeAspect="1" noChangeShapeType="1"/>
          </p:cNvSpPr>
          <p:nvPr/>
        </p:nvSpPr>
        <p:spPr bwMode="auto">
          <a:xfrm rot="5400000">
            <a:off x="872228" y="1762789"/>
            <a:ext cx="0" cy="179997"/>
          </a:xfrm>
          <a:prstGeom prst="line">
            <a:avLst/>
          </a:prstGeom>
          <a:noFill/>
          <a:ln w="19050">
            <a:solidFill>
              <a:srgbClr val="C00000"/>
            </a:solidFill>
            <a:round/>
            <a:headEnd type="triangle"/>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29" name="Line 62"/>
          <p:cNvSpPr>
            <a:spLocks noChangeAspect="1" noChangeShapeType="1"/>
          </p:cNvSpPr>
          <p:nvPr/>
        </p:nvSpPr>
        <p:spPr bwMode="auto">
          <a:xfrm rot="5400000">
            <a:off x="872228" y="4474019"/>
            <a:ext cx="0" cy="179997"/>
          </a:xfrm>
          <a:prstGeom prst="line">
            <a:avLst/>
          </a:prstGeom>
          <a:noFill/>
          <a:ln w="19050">
            <a:solidFill>
              <a:srgbClr val="C00000"/>
            </a:solidFill>
            <a:round/>
            <a:headEnd type="triangle"/>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30" name="Text Box 20"/>
          <p:cNvSpPr txBox="1">
            <a:spLocks noChangeAspect="1" noChangeArrowheads="1"/>
          </p:cNvSpPr>
          <p:nvPr/>
        </p:nvSpPr>
        <p:spPr bwMode="auto">
          <a:xfrm>
            <a:off x="991467" y="3536225"/>
            <a:ext cx="1690687" cy="431800"/>
          </a:xfrm>
          <a:prstGeom prst="rect">
            <a:avLst/>
          </a:prstGeom>
          <a:solidFill>
            <a:srgbClr val="C0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a:latin typeface="Franklin Gothic Book" panose="020B0503020102020204" pitchFamily="34" charset="0"/>
              </a:rPr>
              <a:t>center@vodafone.com</a:t>
            </a:r>
          </a:p>
        </p:txBody>
      </p:sp>
      <p:sp>
        <p:nvSpPr>
          <p:cNvPr id="31" name="Line 37"/>
          <p:cNvSpPr>
            <a:spLocks noChangeAspect="1" noChangeShapeType="1"/>
          </p:cNvSpPr>
          <p:nvPr/>
        </p:nvSpPr>
        <p:spPr bwMode="auto">
          <a:xfrm>
            <a:off x="3164429" y="3766513"/>
            <a:ext cx="3285222" cy="0"/>
          </a:xfrm>
          <a:prstGeom prst="line">
            <a:avLst/>
          </a:prstGeom>
          <a:noFill/>
          <a:ln w="1905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32" name="AutoShape 39"/>
          <p:cNvSpPr>
            <a:spLocks noChangeAspect="1" noChangeArrowheads="1"/>
          </p:cNvSpPr>
          <p:nvPr/>
        </p:nvSpPr>
        <p:spPr bwMode="auto">
          <a:xfrm>
            <a:off x="2768429" y="3568561"/>
            <a:ext cx="396000" cy="396000"/>
          </a:xfrm>
          <a:prstGeom prst="wedgeEllipseCallout">
            <a:avLst>
              <a:gd name="adj1" fmla="val 17926"/>
              <a:gd name="adj2" fmla="val 31134"/>
            </a:avLst>
          </a:prstGeom>
          <a:noFill/>
          <a:ln w="19050">
            <a:solidFill>
              <a:srgbClr val="BE0712"/>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dirty="0">
                <a:solidFill>
                  <a:srgbClr val="BE0712"/>
                </a:solidFill>
              </a:rPr>
              <a:t>6a</a:t>
            </a:r>
          </a:p>
        </p:txBody>
      </p:sp>
      <p:sp>
        <p:nvSpPr>
          <p:cNvPr id="33" name="Line 61"/>
          <p:cNvSpPr>
            <a:spLocks noChangeAspect="1" noChangeShapeType="1"/>
          </p:cNvSpPr>
          <p:nvPr/>
        </p:nvSpPr>
        <p:spPr bwMode="auto">
          <a:xfrm rot="5400000">
            <a:off x="872228" y="3671752"/>
            <a:ext cx="0" cy="179997"/>
          </a:xfrm>
          <a:prstGeom prst="line">
            <a:avLst/>
          </a:prstGeom>
          <a:noFill/>
          <a:ln w="19050">
            <a:solidFill>
              <a:srgbClr val="C00000"/>
            </a:solidFill>
            <a:round/>
            <a:headEnd type="triangle"/>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34" name="Text Box 20"/>
          <p:cNvSpPr txBox="1">
            <a:spLocks noChangeAspect="1" noChangeArrowheads="1"/>
          </p:cNvSpPr>
          <p:nvPr/>
        </p:nvSpPr>
        <p:spPr bwMode="auto">
          <a:xfrm>
            <a:off x="991467" y="3033107"/>
            <a:ext cx="1690687" cy="431800"/>
          </a:xfrm>
          <a:prstGeom prst="rect">
            <a:avLst/>
          </a:prstGeom>
          <a:solidFill>
            <a:schemeClr val="bg1">
              <a:lumMod val="8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a:latin typeface="Franklin Gothic Book" panose="020B0503020102020204" pitchFamily="34" charset="0"/>
            </a:endParaRPr>
          </a:p>
        </p:txBody>
      </p:sp>
      <p:sp>
        <p:nvSpPr>
          <p:cNvPr id="35" name="Line 37"/>
          <p:cNvSpPr>
            <a:spLocks noChangeAspect="1" noChangeShapeType="1"/>
          </p:cNvSpPr>
          <p:nvPr/>
        </p:nvSpPr>
        <p:spPr bwMode="auto">
          <a:xfrm>
            <a:off x="3164429" y="3263692"/>
            <a:ext cx="3281762" cy="0"/>
          </a:xfrm>
          <a:prstGeom prst="line">
            <a:avLst/>
          </a:prstGeom>
          <a:noFill/>
          <a:ln w="1905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36" name="Text Box 38"/>
          <p:cNvSpPr txBox="1">
            <a:spLocks noChangeAspect="1" noChangeArrowheads="1"/>
          </p:cNvSpPr>
          <p:nvPr/>
        </p:nvSpPr>
        <p:spPr bwMode="auto">
          <a:xfrm>
            <a:off x="3177532" y="3000633"/>
            <a:ext cx="319563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1200" dirty="0">
                <a:latin typeface="+mj-lt"/>
                <a:ea typeface="+mn-ea"/>
                <a:cs typeface="+mn-cs"/>
              </a:rPr>
              <a:t>Content Delivery </a:t>
            </a:r>
            <a:r>
              <a:rPr lang="en-GB" sz="800" dirty="0">
                <a:latin typeface="Franklin Gothic Book" panose="020B0503020102020204" pitchFamily="34" charset="0"/>
                <a:ea typeface="+mn-ea"/>
                <a:cs typeface="+mn-cs"/>
              </a:rPr>
              <a:t>(ideally 3 - 5 days prior to broadcast)</a:t>
            </a:r>
          </a:p>
        </p:txBody>
      </p:sp>
      <p:sp>
        <p:nvSpPr>
          <p:cNvPr id="37" name="AutoShape 39"/>
          <p:cNvSpPr>
            <a:spLocks noChangeAspect="1" noChangeArrowheads="1"/>
          </p:cNvSpPr>
          <p:nvPr/>
        </p:nvSpPr>
        <p:spPr bwMode="auto">
          <a:xfrm>
            <a:off x="2768429" y="3065443"/>
            <a:ext cx="396000" cy="396000"/>
          </a:xfrm>
          <a:prstGeom prst="wedgeEllipseCallout">
            <a:avLst>
              <a:gd name="adj1" fmla="val 17926"/>
              <a:gd name="adj2" fmla="val 31134"/>
            </a:avLst>
          </a:prstGeom>
          <a:noFill/>
          <a:ln w="19050">
            <a:solidFill>
              <a:srgbClr val="BE0712"/>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a:solidFill>
                  <a:srgbClr val="BE0712"/>
                </a:solidFill>
              </a:rPr>
              <a:t>5a</a:t>
            </a:r>
            <a:endParaRPr lang="en-GB" sz="1000" dirty="0">
              <a:solidFill>
                <a:srgbClr val="BE0712"/>
              </a:solidFill>
            </a:endParaRPr>
          </a:p>
        </p:txBody>
      </p:sp>
      <p:sp>
        <p:nvSpPr>
          <p:cNvPr id="38" name="Line 61"/>
          <p:cNvSpPr>
            <a:spLocks noChangeAspect="1" noChangeShapeType="1"/>
          </p:cNvSpPr>
          <p:nvPr/>
        </p:nvSpPr>
        <p:spPr bwMode="auto">
          <a:xfrm rot="5400000">
            <a:off x="872228" y="3162581"/>
            <a:ext cx="0" cy="179997"/>
          </a:xfrm>
          <a:prstGeom prst="line">
            <a:avLst/>
          </a:prstGeom>
          <a:noFill/>
          <a:ln w="19050">
            <a:solidFill>
              <a:srgbClr val="C00000"/>
            </a:solidFill>
            <a:round/>
            <a:headEnd type="triangle"/>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39" name="Text Box 30"/>
          <p:cNvSpPr txBox="1">
            <a:spLocks noChangeAspect="1" noChangeArrowheads="1"/>
          </p:cNvSpPr>
          <p:nvPr/>
        </p:nvSpPr>
        <p:spPr bwMode="auto">
          <a:xfrm>
            <a:off x="3177532" y="734839"/>
            <a:ext cx="1746771" cy="252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1200" dirty="0">
                <a:latin typeface="+mj-lt"/>
                <a:ea typeface="+mn-ea"/>
                <a:cs typeface="+mn-cs"/>
              </a:rPr>
              <a:t>Campaign Enquiry</a:t>
            </a:r>
          </a:p>
        </p:txBody>
      </p:sp>
      <p:sp>
        <p:nvSpPr>
          <p:cNvPr id="40" name="Text Box 58"/>
          <p:cNvSpPr txBox="1">
            <a:spLocks noChangeAspect="1" noChangeArrowheads="1"/>
          </p:cNvSpPr>
          <p:nvPr/>
        </p:nvSpPr>
        <p:spPr bwMode="auto">
          <a:xfrm rot="16200000">
            <a:off x="-115513" y="2754031"/>
            <a:ext cx="1581150" cy="288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800" dirty="0">
                <a:latin typeface="Franklin Gothic Book" panose="020B0503020102020204" pitchFamily="34" charset="0"/>
                <a:ea typeface="+mn-ea"/>
                <a:cs typeface="+mn-cs"/>
              </a:rPr>
              <a:t>Internal communication process</a:t>
            </a:r>
          </a:p>
        </p:txBody>
      </p:sp>
      <p:sp>
        <p:nvSpPr>
          <p:cNvPr id="41" name="Text Box 38"/>
          <p:cNvSpPr txBox="1">
            <a:spLocks noChangeAspect="1" noChangeArrowheads="1"/>
          </p:cNvSpPr>
          <p:nvPr/>
        </p:nvSpPr>
        <p:spPr bwMode="auto">
          <a:xfrm>
            <a:off x="3177533" y="3512145"/>
            <a:ext cx="3195634" cy="260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1200" dirty="0">
                <a:latin typeface="+mj-lt"/>
                <a:ea typeface="+mn-ea"/>
                <a:cs typeface="+mn-cs"/>
              </a:rPr>
              <a:t>Data Delivery </a:t>
            </a:r>
            <a:r>
              <a:rPr lang="en-GB" sz="800" dirty="0">
                <a:latin typeface="Franklin Gothic Book" panose="020B0503020102020204" pitchFamily="34" charset="0"/>
                <a:ea typeface="+mn-ea"/>
                <a:cs typeface="+mn-cs"/>
              </a:rPr>
              <a:t>(ideally about 2 days prior to broadcast)</a:t>
            </a:r>
          </a:p>
        </p:txBody>
      </p:sp>
      <p:sp>
        <p:nvSpPr>
          <p:cNvPr id="43" name="Text Box 38"/>
          <p:cNvSpPr txBox="1">
            <a:spLocks noChangeAspect="1" noChangeArrowheads="1"/>
          </p:cNvSpPr>
          <p:nvPr/>
        </p:nvSpPr>
        <p:spPr bwMode="auto">
          <a:xfrm>
            <a:off x="3416591" y="1473040"/>
            <a:ext cx="2906059" cy="1974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eaLnBrk="1" hangingPunct="1">
              <a:lnSpc>
                <a:spcPct val="110000"/>
              </a:lnSpc>
              <a:defRPr/>
            </a:pPr>
            <a:r>
              <a:rPr lang="en-GB" sz="1200" dirty="0">
                <a:latin typeface="+mj-lt"/>
                <a:ea typeface="+mn-ea"/>
                <a:cs typeface="+mn-cs"/>
              </a:rPr>
              <a:t>RFQ via EVO Tool </a:t>
            </a:r>
            <a:r>
              <a:rPr lang="en-GB" sz="800" dirty="0">
                <a:latin typeface="Franklin Gothic Book" panose="020B0503020102020204" pitchFamily="34" charset="0"/>
                <a:ea typeface="+mn-ea"/>
                <a:cs typeface="+mn-cs"/>
              </a:rPr>
              <a:t>(BUY FROM model)</a:t>
            </a:r>
          </a:p>
        </p:txBody>
      </p:sp>
      <p:sp>
        <p:nvSpPr>
          <p:cNvPr id="44" name="AutoShape 39"/>
          <p:cNvSpPr>
            <a:spLocks noChangeAspect="1" noChangeArrowheads="1"/>
          </p:cNvSpPr>
          <p:nvPr/>
        </p:nvSpPr>
        <p:spPr bwMode="auto">
          <a:xfrm>
            <a:off x="2768429" y="1862970"/>
            <a:ext cx="396000" cy="396000"/>
          </a:xfrm>
          <a:prstGeom prst="wedgeEllipseCallout">
            <a:avLst>
              <a:gd name="adj1" fmla="val 17926"/>
              <a:gd name="adj2" fmla="val 31134"/>
            </a:avLst>
          </a:prstGeom>
          <a:noFill/>
          <a:ln w="19050">
            <a:solidFill>
              <a:srgbClr val="BE0712"/>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dirty="0">
                <a:solidFill>
                  <a:srgbClr val="BE0712"/>
                </a:solidFill>
              </a:rPr>
              <a:t>4a</a:t>
            </a:r>
          </a:p>
        </p:txBody>
      </p:sp>
      <p:cxnSp>
        <p:nvCxnSpPr>
          <p:cNvPr id="45" name="Elbow Connector 44"/>
          <p:cNvCxnSpPr/>
          <p:nvPr/>
        </p:nvCxnSpPr>
        <p:spPr>
          <a:xfrm flipH="1">
            <a:off x="2768429" y="1395970"/>
            <a:ext cx="472299" cy="353480"/>
          </a:xfrm>
          <a:prstGeom prst="bentConnector3">
            <a:avLst>
              <a:gd name="adj1" fmla="val -48402"/>
            </a:avLst>
          </a:prstGeom>
          <a:noFill/>
          <a:ln w="19050">
            <a:solidFill>
              <a:srgbClr val="C00000"/>
            </a:solidFill>
            <a:round/>
            <a:headEn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6" name="AutoShape 39"/>
          <p:cNvSpPr>
            <a:spLocks noChangeAspect="1" noChangeArrowheads="1"/>
          </p:cNvSpPr>
          <p:nvPr/>
        </p:nvSpPr>
        <p:spPr bwMode="auto">
          <a:xfrm>
            <a:off x="2768429" y="1197970"/>
            <a:ext cx="396000" cy="396000"/>
          </a:xfrm>
          <a:prstGeom prst="wedgeEllipseCallout">
            <a:avLst>
              <a:gd name="adj1" fmla="val 17926"/>
              <a:gd name="adj2" fmla="val 31134"/>
            </a:avLst>
          </a:prstGeom>
          <a:noFill/>
          <a:ln w="19050">
            <a:solidFill>
              <a:srgbClr val="BE071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BE0712"/>
                </a:solidFill>
              </a:rPr>
              <a:t>3</a:t>
            </a:r>
          </a:p>
        </p:txBody>
      </p:sp>
      <p:sp>
        <p:nvSpPr>
          <p:cNvPr id="47" name="Text Box 58"/>
          <p:cNvSpPr txBox="1">
            <a:spLocks noChangeAspect="1" noChangeArrowheads="1"/>
          </p:cNvSpPr>
          <p:nvPr/>
        </p:nvSpPr>
        <p:spPr bwMode="auto">
          <a:xfrm rot="16200000">
            <a:off x="7467762" y="2770508"/>
            <a:ext cx="1919941" cy="288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800" dirty="0">
                <a:latin typeface="Franklin Gothic Book" panose="020B0503020102020204" pitchFamily="34" charset="0"/>
                <a:ea typeface="+mn-ea"/>
                <a:cs typeface="+mn-cs"/>
              </a:rPr>
              <a:t>Internal communication process</a:t>
            </a:r>
          </a:p>
        </p:txBody>
      </p:sp>
      <p:pic>
        <p:nvPicPr>
          <p:cNvPr id="48" name="Picture 47" descr="Unbenan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253" y="3097789"/>
            <a:ext cx="1195114" cy="302437"/>
          </a:xfrm>
          <a:prstGeom prst="rect">
            <a:avLst/>
          </a:prstGeom>
        </p:spPr>
      </p:pic>
      <p:sp>
        <p:nvSpPr>
          <p:cNvPr id="49" name="Line 33"/>
          <p:cNvSpPr>
            <a:spLocks noChangeAspect="1" noChangeShapeType="1"/>
          </p:cNvSpPr>
          <p:nvPr/>
        </p:nvSpPr>
        <p:spPr bwMode="auto">
          <a:xfrm rot="10800000">
            <a:off x="6931880" y="3263692"/>
            <a:ext cx="1360010" cy="0"/>
          </a:xfrm>
          <a:prstGeom prst="line">
            <a:avLst/>
          </a:prstGeom>
          <a:noFill/>
          <a:ln w="19050">
            <a:solidFill>
              <a:srgbClr val="1CABE2"/>
            </a:solidFill>
            <a:round/>
            <a:headEnd type="triangle" w="med" len="sm"/>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50" name="AutoShape 45"/>
          <p:cNvSpPr>
            <a:spLocks noChangeAspect="1" noChangeArrowheads="1"/>
          </p:cNvSpPr>
          <p:nvPr/>
        </p:nvSpPr>
        <p:spPr bwMode="auto">
          <a:xfrm>
            <a:off x="6537570" y="3065443"/>
            <a:ext cx="396000" cy="396000"/>
          </a:xfrm>
          <a:prstGeom prst="wedgeEllipseCallout">
            <a:avLst>
              <a:gd name="adj1" fmla="val 17926"/>
              <a:gd name="adj2" fmla="val 31134"/>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a:solidFill>
                  <a:srgbClr val="1BA7DB"/>
                </a:solidFill>
              </a:rPr>
              <a:t>5b</a:t>
            </a:r>
          </a:p>
        </p:txBody>
      </p:sp>
      <p:sp>
        <p:nvSpPr>
          <p:cNvPr id="51" name="Line 33"/>
          <p:cNvSpPr>
            <a:spLocks noChangeAspect="1" noChangeShapeType="1"/>
          </p:cNvSpPr>
          <p:nvPr/>
        </p:nvSpPr>
        <p:spPr bwMode="auto">
          <a:xfrm rot="10800000">
            <a:off x="6931880" y="3766513"/>
            <a:ext cx="1360010" cy="0"/>
          </a:xfrm>
          <a:prstGeom prst="line">
            <a:avLst/>
          </a:prstGeom>
          <a:noFill/>
          <a:ln w="19050">
            <a:solidFill>
              <a:srgbClr val="1CABE2"/>
            </a:solidFill>
            <a:round/>
            <a:headEnd type="triangle" w="med" len="sm"/>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52" name="AutoShape 39"/>
          <p:cNvSpPr>
            <a:spLocks noChangeAspect="1" noChangeArrowheads="1"/>
          </p:cNvSpPr>
          <p:nvPr/>
        </p:nvSpPr>
        <p:spPr bwMode="auto">
          <a:xfrm>
            <a:off x="6537570" y="3568513"/>
            <a:ext cx="396000" cy="396000"/>
          </a:xfrm>
          <a:prstGeom prst="wedgeEllipseCallout">
            <a:avLst>
              <a:gd name="adj1" fmla="val 17926"/>
              <a:gd name="adj2" fmla="val 31134"/>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a:solidFill>
                  <a:srgbClr val="1BA7DB"/>
                </a:solidFill>
              </a:rPr>
              <a:t>6b</a:t>
            </a:r>
          </a:p>
        </p:txBody>
      </p:sp>
      <p:sp>
        <p:nvSpPr>
          <p:cNvPr id="53" name="Text Box 38"/>
          <p:cNvSpPr txBox="1">
            <a:spLocks noChangeAspect="1" noChangeArrowheads="1"/>
          </p:cNvSpPr>
          <p:nvPr/>
        </p:nvSpPr>
        <p:spPr bwMode="auto">
          <a:xfrm>
            <a:off x="6870053" y="3103407"/>
            <a:ext cx="1335629"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1200" dirty="0">
                <a:latin typeface="+mj-lt"/>
                <a:ea typeface="+mn-ea"/>
                <a:cs typeface="+mn-cs"/>
              </a:rPr>
              <a:t>Content Optimization</a:t>
            </a:r>
          </a:p>
        </p:txBody>
      </p:sp>
      <p:sp>
        <p:nvSpPr>
          <p:cNvPr id="54" name="Text Box 38"/>
          <p:cNvSpPr txBox="1">
            <a:spLocks noChangeAspect="1" noChangeArrowheads="1"/>
          </p:cNvSpPr>
          <p:nvPr/>
        </p:nvSpPr>
        <p:spPr bwMode="auto">
          <a:xfrm>
            <a:off x="6870053" y="3614919"/>
            <a:ext cx="1335629"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1200" dirty="0">
                <a:latin typeface="+mj-lt"/>
                <a:ea typeface="+mn-ea"/>
                <a:cs typeface="+mn-cs"/>
              </a:rPr>
              <a:t>Broadcast Preparation</a:t>
            </a:r>
          </a:p>
        </p:txBody>
      </p:sp>
      <p:sp>
        <p:nvSpPr>
          <p:cNvPr id="57" name="Line 43">
            <a:extLst>
              <a:ext uri="{FF2B5EF4-FFF2-40B4-BE49-F238E27FC236}">
                <a16:creationId xmlns:a16="http://schemas.microsoft.com/office/drawing/2014/main" id="{A95EFACF-F41C-3E49-8067-5D64FA38CEF0}"/>
              </a:ext>
            </a:extLst>
          </p:cNvPr>
          <p:cNvSpPr>
            <a:spLocks noChangeAspect="1" noChangeShapeType="1"/>
          </p:cNvSpPr>
          <p:nvPr/>
        </p:nvSpPr>
        <p:spPr bwMode="auto">
          <a:xfrm>
            <a:off x="5006328" y="4305883"/>
            <a:ext cx="1529553" cy="0"/>
          </a:xfrm>
          <a:prstGeom prst="line">
            <a:avLst/>
          </a:prstGeom>
          <a:noFill/>
          <a:ln w="19050">
            <a:solidFill>
              <a:srgbClr val="1CABE2"/>
            </a:solidFill>
            <a:round/>
            <a:headEnd type="triangle" w="med" len="sm"/>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59" name="Textfeld 58">
            <a:extLst>
              <a:ext uri="{FF2B5EF4-FFF2-40B4-BE49-F238E27FC236}">
                <a16:creationId xmlns:a16="http://schemas.microsoft.com/office/drawing/2014/main" id="{63EA0A51-F020-0446-957A-BFAA94838600}"/>
              </a:ext>
            </a:extLst>
          </p:cNvPr>
          <p:cNvSpPr txBox="1"/>
          <p:nvPr/>
        </p:nvSpPr>
        <p:spPr>
          <a:xfrm>
            <a:off x="5544916" y="1236591"/>
            <a:ext cx="506437" cy="153823"/>
          </a:xfrm>
          <a:prstGeom prst="rect">
            <a:avLst/>
          </a:prstGeom>
        </p:spPr>
        <p:txBody>
          <a:bodyPr vert="horz" wrap="none" lIns="91440" tIns="45720" rIns="91440" bIns="45720" rtlCol="0" anchor="ctr">
            <a:noAutofit/>
          </a:bodyPr>
          <a:lstStyle/>
          <a:p>
            <a:pPr algn="ctr"/>
            <a:r>
              <a:rPr lang="de-DE" sz="900" dirty="0">
                <a:latin typeface="Franklin Gothic Book" panose="020B0503020102020204" pitchFamily="34" charset="0"/>
              </a:rPr>
              <a:t>(sevDesk)</a:t>
            </a:r>
          </a:p>
        </p:txBody>
      </p:sp>
      <p:sp>
        <p:nvSpPr>
          <p:cNvPr id="61" name="Line 53">
            <a:extLst>
              <a:ext uri="{FF2B5EF4-FFF2-40B4-BE49-F238E27FC236}">
                <a16:creationId xmlns:a16="http://schemas.microsoft.com/office/drawing/2014/main" id="{F0DB3F7E-69BC-D347-B15A-6236566AB717}"/>
              </a:ext>
            </a:extLst>
          </p:cNvPr>
          <p:cNvSpPr>
            <a:spLocks noChangeAspect="1" noChangeShapeType="1"/>
          </p:cNvSpPr>
          <p:nvPr/>
        </p:nvSpPr>
        <p:spPr bwMode="auto">
          <a:xfrm>
            <a:off x="828029" y="2969222"/>
            <a:ext cx="7431178" cy="0"/>
          </a:xfrm>
          <a:prstGeom prst="line">
            <a:avLst/>
          </a:prstGeom>
          <a:noFill/>
          <a:ln w="19050">
            <a:solidFill>
              <a:schemeClr val="tx1">
                <a:lumMod val="50000"/>
                <a:lumOff val="50000"/>
              </a:schemeClr>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pic>
        <p:nvPicPr>
          <p:cNvPr id="64" name="Picture 6">
            <a:extLst>
              <a:ext uri="{FF2B5EF4-FFF2-40B4-BE49-F238E27FC236}">
                <a16:creationId xmlns:a16="http://schemas.microsoft.com/office/drawing/2014/main" id="{2457A3E8-E669-E943-94FD-7C0F1116B01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245621" y="667940"/>
            <a:ext cx="630499" cy="268471"/>
          </a:xfrm>
          <a:prstGeom prst="rect">
            <a:avLst/>
          </a:prstGeom>
        </p:spPr>
      </p:pic>
      <p:pic>
        <p:nvPicPr>
          <p:cNvPr id="65" name="Grafik 64">
            <a:extLst>
              <a:ext uri="{FF2B5EF4-FFF2-40B4-BE49-F238E27FC236}">
                <a16:creationId xmlns:a16="http://schemas.microsoft.com/office/drawing/2014/main" id="{5E4DBE95-ACA6-A542-96DA-0DE1A68675B2}"/>
              </a:ext>
            </a:extLst>
          </p:cNvPr>
          <p:cNvPicPr>
            <a:picLocks noChangeAspect="1"/>
          </p:cNvPicPr>
          <p:nvPr/>
        </p:nvPicPr>
        <p:blipFill>
          <a:blip r:embed="rId5"/>
          <a:stretch>
            <a:fillRect/>
          </a:stretch>
        </p:blipFill>
        <p:spPr>
          <a:xfrm>
            <a:off x="1406132" y="427668"/>
            <a:ext cx="861356" cy="574417"/>
          </a:xfrm>
          <a:prstGeom prst="rect">
            <a:avLst/>
          </a:prstGeom>
        </p:spPr>
      </p:pic>
      <p:sp>
        <p:nvSpPr>
          <p:cNvPr id="67" name="Text Box 34">
            <a:extLst>
              <a:ext uri="{FF2B5EF4-FFF2-40B4-BE49-F238E27FC236}">
                <a16:creationId xmlns:a16="http://schemas.microsoft.com/office/drawing/2014/main" id="{DD722DB4-AF85-0845-8ACE-A803ED7B0044}"/>
              </a:ext>
            </a:extLst>
          </p:cNvPr>
          <p:cNvSpPr txBox="1">
            <a:spLocks noChangeAspect="1" noChangeArrowheads="1"/>
          </p:cNvSpPr>
          <p:nvPr/>
        </p:nvSpPr>
        <p:spPr bwMode="auto">
          <a:xfrm>
            <a:off x="5111105" y="4100851"/>
            <a:ext cx="1426465" cy="2465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1200" dirty="0">
                <a:latin typeface="+mj-lt"/>
                <a:ea typeface="+mn-ea"/>
                <a:cs typeface="+mn-cs"/>
              </a:rPr>
              <a:t>Delivery Note</a:t>
            </a:r>
          </a:p>
          <a:p>
            <a:pPr algn="ctr" eaLnBrk="1" hangingPunct="1">
              <a:lnSpc>
                <a:spcPct val="110000"/>
              </a:lnSpc>
              <a:defRPr/>
            </a:pPr>
            <a:endParaRPr lang="en-GB" sz="400" dirty="0">
              <a:solidFill>
                <a:schemeClr val="tx2"/>
              </a:solidFill>
              <a:latin typeface="Franklin Gothic Book" panose="020B0503020102020204" pitchFamily="34" charset="0"/>
              <a:ea typeface="MS PGothic" charset="0"/>
              <a:cs typeface="MS PGothic" charset="0"/>
            </a:endParaRPr>
          </a:p>
        </p:txBody>
      </p:sp>
      <p:sp>
        <p:nvSpPr>
          <p:cNvPr id="68" name="Textfeld 67">
            <a:extLst>
              <a:ext uri="{FF2B5EF4-FFF2-40B4-BE49-F238E27FC236}">
                <a16:creationId xmlns:a16="http://schemas.microsoft.com/office/drawing/2014/main" id="{A8632DBF-78E3-8F4A-BBEB-00AC55C8A60C}"/>
              </a:ext>
            </a:extLst>
          </p:cNvPr>
          <p:cNvSpPr txBox="1"/>
          <p:nvPr/>
        </p:nvSpPr>
        <p:spPr>
          <a:xfrm>
            <a:off x="5572678" y="4323178"/>
            <a:ext cx="506437" cy="153823"/>
          </a:xfrm>
          <a:prstGeom prst="rect">
            <a:avLst/>
          </a:prstGeom>
        </p:spPr>
        <p:txBody>
          <a:bodyPr vert="horz" wrap="none" lIns="91440" tIns="45720" rIns="91440" bIns="45720" rtlCol="0" anchor="ctr">
            <a:noAutofit/>
          </a:bodyPr>
          <a:lstStyle/>
          <a:p>
            <a:pPr algn="ctr"/>
            <a:r>
              <a:rPr lang="de-DE" sz="900" dirty="0">
                <a:latin typeface="Franklin Gothic Book" panose="020B0503020102020204" pitchFamily="34" charset="0"/>
              </a:rPr>
              <a:t>(sevDesk)</a:t>
            </a:r>
          </a:p>
        </p:txBody>
      </p:sp>
      <p:sp>
        <p:nvSpPr>
          <p:cNvPr id="20" name="AutoShape 45"/>
          <p:cNvSpPr>
            <a:spLocks noChangeAspect="1" noChangeArrowheads="1"/>
          </p:cNvSpPr>
          <p:nvPr/>
        </p:nvSpPr>
        <p:spPr bwMode="auto">
          <a:xfrm>
            <a:off x="6537570" y="4106398"/>
            <a:ext cx="396000" cy="396000"/>
          </a:xfrm>
          <a:prstGeom prst="wedgeEllipseCallout">
            <a:avLst>
              <a:gd name="adj1" fmla="val 17926"/>
              <a:gd name="adj2" fmla="val 31134"/>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dirty="0">
                <a:solidFill>
                  <a:srgbClr val="1BA7DB"/>
                </a:solidFill>
              </a:rPr>
              <a:t>7</a:t>
            </a:r>
          </a:p>
        </p:txBody>
      </p:sp>
      <p:sp>
        <p:nvSpPr>
          <p:cNvPr id="69" name="AutoShape 45">
            <a:extLst>
              <a:ext uri="{FF2B5EF4-FFF2-40B4-BE49-F238E27FC236}">
                <a16:creationId xmlns:a16="http://schemas.microsoft.com/office/drawing/2014/main" id="{58F81763-A245-DD49-B869-5D4B4C3E0D80}"/>
              </a:ext>
            </a:extLst>
          </p:cNvPr>
          <p:cNvSpPr>
            <a:spLocks noChangeAspect="1" noChangeArrowheads="1"/>
          </p:cNvSpPr>
          <p:nvPr/>
        </p:nvSpPr>
        <p:spPr bwMode="auto">
          <a:xfrm>
            <a:off x="6537570" y="4603940"/>
            <a:ext cx="396000" cy="396000"/>
          </a:xfrm>
          <a:prstGeom prst="wedgeEllipseCallout">
            <a:avLst>
              <a:gd name="adj1" fmla="val 17926"/>
              <a:gd name="adj2" fmla="val 31134"/>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dirty="0">
                <a:solidFill>
                  <a:srgbClr val="1BA7DB"/>
                </a:solidFill>
              </a:rPr>
              <a:t>8</a:t>
            </a:r>
          </a:p>
        </p:txBody>
      </p:sp>
      <p:sp>
        <p:nvSpPr>
          <p:cNvPr id="70" name="Textfeld 69">
            <a:extLst>
              <a:ext uri="{FF2B5EF4-FFF2-40B4-BE49-F238E27FC236}">
                <a16:creationId xmlns:a16="http://schemas.microsoft.com/office/drawing/2014/main" id="{8DFCFF1B-A3E3-E643-859F-308E9446DF26}"/>
              </a:ext>
            </a:extLst>
          </p:cNvPr>
          <p:cNvSpPr txBox="1"/>
          <p:nvPr/>
        </p:nvSpPr>
        <p:spPr>
          <a:xfrm>
            <a:off x="5572678" y="4813234"/>
            <a:ext cx="506437" cy="153823"/>
          </a:xfrm>
          <a:prstGeom prst="rect">
            <a:avLst/>
          </a:prstGeom>
        </p:spPr>
        <p:txBody>
          <a:bodyPr vert="horz" wrap="none" lIns="91440" tIns="45720" rIns="91440" bIns="45720" rtlCol="0" anchor="ctr">
            <a:noAutofit/>
          </a:bodyPr>
          <a:lstStyle/>
          <a:p>
            <a:pPr algn="ctr"/>
            <a:r>
              <a:rPr lang="de-DE" sz="900" dirty="0">
                <a:latin typeface="Franklin Gothic Book" panose="020B0503020102020204" pitchFamily="34" charset="0"/>
              </a:rPr>
              <a:t>(sevDesk)</a:t>
            </a:r>
          </a:p>
        </p:txBody>
      </p:sp>
      <p:sp>
        <p:nvSpPr>
          <p:cNvPr id="71" name="Textfeld 70">
            <a:extLst>
              <a:ext uri="{FF2B5EF4-FFF2-40B4-BE49-F238E27FC236}">
                <a16:creationId xmlns:a16="http://schemas.microsoft.com/office/drawing/2014/main" id="{0DD984EC-DBAC-3E4F-BEA2-7F7EFEA53492}"/>
              </a:ext>
            </a:extLst>
          </p:cNvPr>
          <p:cNvSpPr txBox="1"/>
          <p:nvPr/>
        </p:nvSpPr>
        <p:spPr>
          <a:xfrm>
            <a:off x="5572678" y="4986867"/>
            <a:ext cx="506437" cy="153823"/>
          </a:xfrm>
          <a:prstGeom prst="rect">
            <a:avLst/>
          </a:prstGeom>
        </p:spPr>
        <p:txBody>
          <a:bodyPr vert="horz" wrap="none" lIns="91440" tIns="45720" rIns="91440" bIns="45720" rtlCol="0" anchor="ctr">
            <a:noAutofit/>
          </a:bodyPr>
          <a:lstStyle/>
          <a:p>
            <a:pPr algn="ctr"/>
            <a:r>
              <a:rPr lang="de-DE" sz="900" dirty="0">
                <a:latin typeface="Franklin Gothic Book" panose="020B0503020102020204" pitchFamily="34" charset="0"/>
              </a:rPr>
              <a:t>(taulia)</a:t>
            </a:r>
          </a:p>
        </p:txBody>
      </p:sp>
      <p:sp>
        <p:nvSpPr>
          <p:cNvPr id="72" name="Textfeld 71">
            <a:extLst>
              <a:ext uri="{FF2B5EF4-FFF2-40B4-BE49-F238E27FC236}">
                <a16:creationId xmlns:a16="http://schemas.microsoft.com/office/drawing/2014/main" id="{FF6B87DF-F728-AA46-8CC0-F84203D4E423}"/>
              </a:ext>
            </a:extLst>
          </p:cNvPr>
          <p:cNvSpPr txBox="1"/>
          <p:nvPr/>
        </p:nvSpPr>
        <p:spPr>
          <a:xfrm>
            <a:off x="7164525" y="2071156"/>
            <a:ext cx="743483" cy="153823"/>
          </a:xfrm>
          <a:prstGeom prst="rect">
            <a:avLst/>
          </a:prstGeom>
        </p:spPr>
        <p:txBody>
          <a:bodyPr vert="horz" wrap="none" lIns="91440" tIns="45720" rIns="91440" bIns="45720" rtlCol="0" anchor="ctr">
            <a:noAutofit/>
          </a:bodyPr>
          <a:lstStyle/>
          <a:p>
            <a:pPr algn="ctr"/>
            <a:r>
              <a:rPr lang="de-DE" sz="900" dirty="0">
                <a:latin typeface="Franklin Gothic Book" panose="020B0503020102020204" pitchFamily="34" charset="0"/>
              </a:rPr>
              <a:t>(via E2OPEN)</a:t>
            </a:r>
          </a:p>
        </p:txBody>
      </p:sp>
      <p:sp>
        <p:nvSpPr>
          <p:cNvPr id="73" name="Textfeld 72">
            <a:extLst>
              <a:ext uri="{FF2B5EF4-FFF2-40B4-BE49-F238E27FC236}">
                <a16:creationId xmlns:a16="http://schemas.microsoft.com/office/drawing/2014/main" id="{699A1322-2287-6543-93AA-841D646D4C9A}"/>
              </a:ext>
            </a:extLst>
          </p:cNvPr>
          <p:cNvSpPr txBox="1"/>
          <p:nvPr/>
        </p:nvSpPr>
        <p:spPr>
          <a:xfrm>
            <a:off x="7161321" y="2240809"/>
            <a:ext cx="743483" cy="153823"/>
          </a:xfrm>
          <a:prstGeom prst="rect">
            <a:avLst/>
          </a:prstGeom>
        </p:spPr>
        <p:txBody>
          <a:bodyPr vert="horz" wrap="none" lIns="91440" tIns="45720" rIns="91440" bIns="45720" rtlCol="0" anchor="ctr">
            <a:noAutofit/>
          </a:bodyPr>
          <a:lstStyle/>
          <a:p>
            <a:pPr algn="ctr"/>
            <a:r>
              <a:rPr lang="de-DE" sz="900" dirty="0">
                <a:latin typeface="Franklin Gothic Book" panose="020B0503020102020204" pitchFamily="34" charset="0"/>
              </a:rPr>
              <a:t>(via taulia)</a:t>
            </a:r>
          </a:p>
        </p:txBody>
      </p:sp>
      <p:sp>
        <p:nvSpPr>
          <p:cNvPr id="74" name="AutoShape 45">
            <a:extLst>
              <a:ext uri="{FF2B5EF4-FFF2-40B4-BE49-F238E27FC236}">
                <a16:creationId xmlns:a16="http://schemas.microsoft.com/office/drawing/2014/main" id="{1000A144-6980-8949-A3C7-8654A3658B63}"/>
              </a:ext>
            </a:extLst>
          </p:cNvPr>
          <p:cNvSpPr>
            <a:spLocks noChangeAspect="1" noChangeArrowheads="1"/>
          </p:cNvSpPr>
          <p:nvPr/>
        </p:nvSpPr>
        <p:spPr bwMode="auto">
          <a:xfrm>
            <a:off x="6535881" y="1863204"/>
            <a:ext cx="396000" cy="396000"/>
          </a:xfrm>
          <a:prstGeom prst="wedgeEllipseCallout">
            <a:avLst>
              <a:gd name="adj1" fmla="val 17926"/>
              <a:gd name="adj2" fmla="val 31134"/>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dirty="0">
                <a:solidFill>
                  <a:srgbClr val="1BA7DB"/>
                </a:solidFill>
              </a:rPr>
              <a:t>4b</a:t>
            </a:r>
          </a:p>
        </p:txBody>
      </p:sp>
      <p:sp>
        <p:nvSpPr>
          <p:cNvPr id="77" name="Text Box 38">
            <a:extLst>
              <a:ext uri="{FF2B5EF4-FFF2-40B4-BE49-F238E27FC236}">
                <a16:creationId xmlns:a16="http://schemas.microsoft.com/office/drawing/2014/main" id="{90E72D62-605B-0A49-AF4F-A9832AF8C761}"/>
              </a:ext>
            </a:extLst>
          </p:cNvPr>
          <p:cNvSpPr txBox="1">
            <a:spLocks noChangeAspect="1" noChangeArrowheads="1"/>
          </p:cNvSpPr>
          <p:nvPr/>
        </p:nvSpPr>
        <p:spPr bwMode="auto">
          <a:xfrm>
            <a:off x="6940580" y="1811721"/>
            <a:ext cx="1335629"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1200" dirty="0">
                <a:latin typeface="+mj-lt"/>
                <a:ea typeface="+mn-ea"/>
                <a:cs typeface="+mn-cs"/>
              </a:rPr>
              <a:t>PO Acceptance</a:t>
            </a:r>
          </a:p>
        </p:txBody>
      </p:sp>
      <p:sp>
        <p:nvSpPr>
          <p:cNvPr id="78" name="Textfeld 77">
            <a:extLst>
              <a:ext uri="{FF2B5EF4-FFF2-40B4-BE49-F238E27FC236}">
                <a16:creationId xmlns:a16="http://schemas.microsoft.com/office/drawing/2014/main" id="{9AB183D7-E0D4-CE42-8552-19B8B7AC7F76}"/>
              </a:ext>
            </a:extLst>
          </p:cNvPr>
          <p:cNvSpPr txBox="1"/>
          <p:nvPr/>
        </p:nvSpPr>
        <p:spPr>
          <a:xfrm>
            <a:off x="3652581" y="2053008"/>
            <a:ext cx="2253896" cy="319146"/>
          </a:xfrm>
          <a:prstGeom prst="rect">
            <a:avLst/>
          </a:prstGeom>
        </p:spPr>
        <p:txBody>
          <a:bodyPr vert="horz" wrap="none" lIns="91440" tIns="45720" rIns="91440" bIns="45720" rtlCol="0" anchor="ctr">
            <a:noAutofit/>
          </a:bodyPr>
          <a:lstStyle/>
          <a:p>
            <a:pPr lvl="0" algn="ctr">
              <a:lnSpc>
                <a:spcPct val="110000"/>
              </a:lnSpc>
              <a:spcAft>
                <a:spcPts val="600"/>
              </a:spcAft>
              <a:defRPr/>
            </a:pPr>
            <a:r>
              <a:rPr lang="en-GB" sz="800" dirty="0">
                <a:solidFill>
                  <a:srgbClr val="000000"/>
                </a:solidFill>
                <a:latin typeface="Franklin Gothic Book" panose="020B0503020102020204" pitchFamily="34" charset="0"/>
              </a:rPr>
              <a:t>Velti’s trading partner is VPC; OpCo contacts VPC and </a:t>
            </a:r>
            <a:br>
              <a:rPr lang="en-GB" sz="800" dirty="0">
                <a:solidFill>
                  <a:srgbClr val="000000"/>
                </a:solidFill>
                <a:latin typeface="Franklin Gothic Book" panose="020B0503020102020204" pitchFamily="34" charset="0"/>
              </a:rPr>
            </a:br>
            <a:r>
              <a:rPr lang="en-GB" sz="800" dirty="0">
                <a:solidFill>
                  <a:srgbClr val="000000"/>
                </a:solidFill>
                <a:latin typeface="Franklin Gothic Book" panose="020B0503020102020204" pitchFamily="34" charset="0"/>
              </a:rPr>
              <a:t>VPC contacts Velti to procure goods/services</a:t>
            </a:r>
          </a:p>
        </p:txBody>
      </p:sp>
      <p:sp>
        <p:nvSpPr>
          <p:cNvPr id="60" name="Titel 59">
            <a:extLst>
              <a:ext uri="{FF2B5EF4-FFF2-40B4-BE49-F238E27FC236}">
                <a16:creationId xmlns:a16="http://schemas.microsoft.com/office/drawing/2014/main" id="{FC2052AC-B9E1-C940-B9F5-C629523A7520}"/>
              </a:ext>
            </a:extLst>
          </p:cNvPr>
          <p:cNvSpPr>
            <a:spLocks noGrp="1"/>
          </p:cNvSpPr>
          <p:nvPr>
            <p:ph type="title"/>
          </p:nvPr>
        </p:nvSpPr>
        <p:spPr/>
        <p:txBody>
          <a:bodyPr/>
          <a:lstStyle/>
          <a:p>
            <a:r>
              <a:rPr lang="en-US" dirty="0">
                <a:solidFill>
                  <a:srgbClr val="00AAE5"/>
                </a:solidFill>
                <a:latin typeface="+mj-lt"/>
              </a:rPr>
              <a:t>Process overview – Commercial</a:t>
            </a:r>
            <a:endParaRPr lang="de-DE" dirty="0">
              <a:solidFill>
                <a:srgbClr val="00AAE5"/>
              </a:solidFill>
              <a:latin typeface="+mj-lt"/>
            </a:endParaRPr>
          </a:p>
        </p:txBody>
      </p:sp>
      <p:sp>
        <p:nvSpPr>
          <p:cNvPr id="75" name="AutoShape 45">
            <a:extLst>
              <a:ext uri="{FF2B5EF4-FFF2-40B4-BE49-F238E27FC236}">
                <a16:creationId xmlns:a16="http://schemas.microsoft.com/office/drawing/2014/main" id="{6F70E1FD-9A8A-164A-BA8D-DF297B6BC6A7}"/>
              </a:ext>
            </a:extLst>
          </p:cNvPr>
          <p:cNvSpPr>
            <a:spLocks noChangeAspect="1" noChangeArrowheads="1"/>
          </p:cNvSpPr>
          <p:nvPr/>
        </p:nvSpPr>
        <p:spPr bwMode="auto">
          <a:xfrm>
            <a:off x="6535881" y="2503753"/>
            <a:ext cx="396000" cy="396000"/>
          </a:xfrm>
          <a:prstGeom prst="wedgeEllipseCallout">
            <a:avLst>
              <a:gd name="adj1" fmla="val 17926"/>
              <a:gd name="adj2" fmla="val 31134"/>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dirty="0">
                <a:solidFill>
                  <a:srgbClr val="1BA7DB"/>
                </a:solidFill>
              </a:rPr>
              <a:t>4c</a:t>
            </a:r>
          </a:p>
        </p:txBody>
      </p:sp>
      <p:sp>
        <p:nvSpPr>
          <p:cNvPr id="79" name="Text Box 38">
            <a:extLst>
              <a:ext uri="{FF2B5EF4-FFF2-40B4-BE49-F238E27FC236}">
                <a16:creationId xmlns:a16="http://schemas.microsoft.com/office/drawing/2014/main" id="{59FC587B-0D53-E746-B0F8-578CF74B4980}"/>
              </a:ext>
            </a:extLst>
          </p:cNvPr>
          <p:cNvSpPr txBox="1">
            <a:spLocks noChangeAspect="1" noChangeArrowheads="1"/>
          </p:cNvSpPr>
          <p:nvPr/>
        </p:nvSpPr>
        <p:spPr bwMode="auto">
          <a:xfrm>
            <a:off x="6940580" y="2473952"/>
            <a:ext cx="1335629" cy="1727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GB" sz="1200" dirty="0">
                <a:latin typeface="+mj-lt"/>
                <a:ea typeface="+mn-ea"/>
                <a:cs typeface="+mn-cs"/>
              </a:rPr>
              <a:t>Create Project</a:t>
            </a:r>
          </a:p>
        </p:txBody>
      </p:sp>
      <p:sp>
        <p:nvSpPr>
          <p:cNvPr id="81" name="Line 33">
            <a:extLst>
              <a:ext uri="{FF2B5EF4-FFF2-40B4-BE49-F238E27FC236}">
                <a16:creationId xmlns:a16="http://schemas.microsoft.com/office/drawing/2014/main" id="{6271D5DA-1CEB-514E-BD80-DCC3C100265C}"/>
              </a:ext>
            </a:extLst>
          </p:cNvPr>
          <p:cNvSpPr>
            <a:spLocks noChangeAspect="1" noChangeShapeType="1"/>
          </p:cNvSpPr>
          <p:nvPr/>
        </p:nvSpPr>
        <p:spPr bwMode="auto">
          <a:xfrm rot="10800000">
            <a:off x="6931880" y="2710240"/>
            <a:ext cx="1360010" cy="0"/>
          </a:xfrm>
          <a:prstGeom prst="line">
            <a:avLst/>
          </a:prstGeom>
          <a:noFill/>
          <a:ln w="19050">
            <a:solidFill>
              <a:srgbClr val="1CABE2"/>
            </a:solidFill>
            <a:round/>
            <a:headEnd type="triangle" w="med" len="sm"/>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82" name="Textfeld 81">
            <a:extLst>
              <a:ext uri="{FF2B5EF4-FFF2-40B4-BE49-F238E27FC236}">
                <a16:creationId xmlns:a16="http://schemas.microsoft.com/office/drawing/2014/main" id="{251FA547-56EA-C84B-B520-23A40BFD8AA6}"/>
              </a:ext>
            </a:extLst>
          </p:cNvPr>
          <p:cNvSpPr txBox="1"/>
          <p:nvPr/>
        </p:nvSpPr>
        <p:spPr>
          <a:xfrm>
            <a:off x="7225489" y="2730071"/>
            <a:ext cx="743483" cy="153823"/>
          </a:xfrm>
          <a:prstGeom prst="rect">
            <a:avLst/>
          </a:prstGeom>
        </p:spPr>
        <p:txBody>
          <a:bodyPr vert="horz" wrap="none" lIns="91440" tIns="45720" rIns="91440" bIns="45720" rtlCol="0" anchor="ctr">
            <a:noAutofit/>
          </a:bodyPr>
          <a:lstStyle/>
          <a:p>
            <a:pPr algn="ctr"/>
            <a:r>
              <a:rPr lang="de-DE" sz="900" dirty="0">
                <a:latin typeface="Franklin Gothic Book" panose="020B0503020102020204" pitchFamily="34" charset="0"/>
              </a:rPr>
              <a:t>(via </a:t>
            </a:r>
            <a:r>
              <a:rPr lang="de-DE" sz="900" dirty="0" err="1">
                <a:latin typeface="Franklin Gothic Book" panose="020B0503020102020204" pitchFamily="34" charset="0"/>
              </a:rPr>
              <a:t>Asana</a:t>
            </a:r>
            <a:r>
              <a:rPr lang="de-DE" sz="900" dirty="0">
                <a:latin typeface="Franklin Gothic Book" panose="020B0503020102020204" pitchFamily="34" charset="0"/>
              </a:rPr>
              <a:t>)</a:t>
            </a:r>
          </a:p>
        </p:txBody>
      </p:sp>
    </p:spTree>
    <p:extLst>
      <p:ext uri="{BB962C8B-B14F-4D97-AF65-F5344CB8AC3E}">
        <p14:creationId xmlns:p14="http://schemas.microsoft.com/office/powerpoint/2010/main" val="282920678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 name="Gerade Verbindung mit Pfeil 34"/>
          <p:cNvCxnSpPr>
            <a:cxnSpLocks noChangeShapeType="1"/>
            <a:stCxn id="120" idx="2"/>
            <a:endCxn id="142" idx="0"/>
          </p:cNvCxnSpPr>
          <p:nvPr/>
        </p:nvCxnSpPr>
        <p:spPr bwMode="auto">
          <a:xfrm>
            <a:off x="7892496" y="2668660"/>
            <a:ext cx="0" cy="1049644"/>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7" name="Gerade Verbindung mit Pfeil 22539"/>
          <p:cNvCxnSpPr>
            <a:cxnSpLocks noChangeShapeType="1"/>
            <a:stCxn id="112" idx="3"/>
            <a:endCxn id="114" idx="1"/>
          </p:cNvCxnSpPr>
          <p:nvPr/>
        </p:nvCxnSpPr>
        <p:spPr bwMode="auto">
          <a:xfrm>
            <a:off x="3886923" y="1294525"/>
            <a:ext cx="1007788" cy="180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8" name="Gerade Verbindung mit Pfeil 22539"/>
          <p:cNvCxnSpPr>
            <a:cxnSpLocks noChangeShapeType="1"/>
            <a:endCxn id="115" idx="1"/>
          </p:cNvCxnSpPr>
          <p:nvPr/>
        </p:nvCxnSpPr>
        <p:spPr bwMode="auto">
          <a:xfrm>
            <a:off x="6267848" y="1294525"/>
            <a:ext cx="904648" cy="1602"/>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p:txBody>
          <a:bodyPr/>
          <a:lstStyle/>
          <a:p>
            <a:r>
              <a:rPr lang="en-US" dirty="0">
                <a:solidFill>
                  <a:srgbClr val="00AAE5"/>
                </a:solidFill>
                <a:latin typeface="+mj-lt"/>
              </a:rPr>
              <a:t>Process overview – Campaign Coordination</a:t>
            </a:r>
          </a:p>
        </p:txBody>
      </p:sp>
      <p:cxnSp>
        <p:nvCxnSpPr>
          <p:cNvPr id="111" name="Gerade Verbindung mit Pfeil 47"/>
          <p:cNvCxnSpPr>
            <a:cxnSpLocks noChangeShapeType="1"/>
            <a:stCxn id="115" idx="2"/>
            <a:endCxn id="120" idx="0"/>
          </p:cNvCxnSpPr>
          <p:nvPr/>
        </p:nvCxnSpPr>
        <p:spPr bwMode="auto">
          <a:xfrm>
            <a:off x="7892496" y="1620127"/>
            <a:ext cx="0" cy="400533"/>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2" name="Text Box 18"/>
          <p:cNvSpPr txBox="1">
            <a:spLocks noChangeArrowheads="1"/>
          </p:cNvSpPr>
          <p:nvPr/>
        </p:nvSpPr>
        <p:spPr bwMode="auto">
          <a:xfrm>
            <a:off x="2446923" y="970525"/>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Creation of </a:t>
            </a:r>
          </a:p>
          <a:p>
            <a:r>
              <a:rPr lang="en-US" dirty="0">
                <a:latin typeface="Franklin Gothic Book" panose="020B0503020102020204" pitchFamily="34" charset="0"/>
              </a:rPr>
              <a:t>MMS Preview</a:t>
            </a:r>
          </a:p>
        </p:txBody>
      </p:sp>
      <p:sp>
        <p:nvSpPr>
          <p:cNvPr id="114" name="Text Box 18"/>
          <p:cNvSpPr txBox="1">
            <a:spLocks noChangeArrowheads="1"/>
          </p:cNvSpPr>
          <p:nvPr/>
        </p:nvSpPr>
        <p:spPr bwMode="auto">
          <a:xfrm>
            <a:off x="4894711" y="972325"/>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Campaign set-up </a:t>
            </a:r>
          </a:p>
          <a:p>
            <a:r>
              <a:rPr lang="en-US" dirty="0">
                <a:latin typeface="Franklin Gothic Book" panose="020B0503020102020204" pitchFamily="34" charset="0"/>
              </a:rPr>
              <a:t>(DWC Toolbox)</a:t>
            </a:r>
          </a:p>
        </p:txBody>
      </p:sp>
      <p:sp>
        <p:nvSpPr>
          <p:cNvPr id="115" name="Text Box 18"/>
          <p:cNvSpPr txBox="1">
            <a:spLocks noChangeArrowheads="1"/>
          </p:cNvSpPr>
          <p:nvPr/>
        </p:nvSpPr>
        <p:spPr bwMode="auto">
          <a:xfrm>
            <a:off x="7172496" y="972127"/>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Preview Link </a:t>
            </a:r>
            <a:br>
              <a:rPr lang="en-US" dirty="0">
                <a:latin typeface="Franklin Gothic Book" panose="020B0503020102020204" pitchFamily="34" charset="0"/>
              </a:rPr>
            </a:br>
            <a:r>
              <a:rPr lang="en-US" dirty="0">
                <a:latin typeface="Franklin Gothic Book" panose="020B0503020102020204" pitchFamily="34" charset="0"/>
              </a:rPr>
              <a:t>(approval process)</a:t>
            </a:r>
          </a:p>
        </p:txBody>
      </p:sp>
      <p:sp>
        <p:nvSpPr>
          <p:cNvPr id="116" name="Line 43"/>
          <p:cNvSpPr>
            <a:spLocks noChangeAspect="1" noChangeShapeType="1"/>
          </p:cNvSpPr>
          <p:nvPr/>
        </p:nvSpPr>
        <p:spPr bwMode="auto">
          <a:xfrm>
            <a:off x="4342536" y="2341124"/>
            <a:ext cx="2829960" cy="0"/>
          </a:xfrm>
          <a:prstGeom prst="line">
            <a:avLst/>
          </a:prstGeom>
          <a:noFill/>
          <a:ln w="19050">
            <a:solidFill>
              <a:sysClr val="window" lastClr="FFFFFF">
                <a:lumMod val="50000"/>
              </a:sysClr>
            </a:solidFill>
            <a:round/>
            <a:headEnd type="none" w="med" len="sm"/>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Franklin Gothic Book" panose="020B0503020102020204" pitchFamily="34" charset="0"/>
              <a:cs typeface="Arial" pitchFamily="34" charset="0"/>
            </a:endParaRPr>
          </a:p>
        </p:txBody>
      </p:sp>
      <p:sp>
        <p:nvSpPr>
          <p:cNvPr id="118" name="AutoShape 31"/>
          <p:cNvSpPr>
            <a:spLocks noChangeAspect="1" noChangeArrowheads="1"/>
          </p:cNvSpPr>
          <p:nvPr/>
        </p:nvSpPr>
        <p:spPr bwMode="auto">
          <a:xfrm>
            <a:off x="6122457" y="765715"/>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5.2</a:t>
            </a:r>
          </a:p>
        </p:txBody>
      </p:sp>
      <p:sp>
        <p:nvSpPr>
          <p:cNvPr id="119" name="AutoShape 31"/>
          <p:cNvSpPr>
            <a:spLocks noChangeAspect="1" noChangeArrowheads="1"/>
          </p:cNvSpPr>
          <p:nvPr/>
        </p:nvSpPr>
        <p:spPr bwMode="auto">
          <a:xfrm>
            <a:off x="8414182" y="765715"/>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5.3</a:t>
            </a:r>
          </a:p>
        </p:txBody>
      </p:sp>
      <p:sp>
        <p:nvSpPr>
          <p:cNvPr id="120" name="Text Box 18"/>
          <p:cNvSpPr txBox="1">
            <a:spLocks noChangeArrowheads="1"/>
          </p:cNvSpPr>
          <p:nvPr/>
        </p:nvSpPr>
        <p:spPr bwMode="auto">
          <a:xfrm>
            <a:off x="7172496" y="2020660"/>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Feedback Vodafone</a:t>
            </a:r>
          </a:p>
        </p:txBody>
      </p:sp>
      <p:cxnSp>
        <p:nvCxnSpPr>
          <p:cNvPr id="121" name="Gerade Verbindung 53"/>
          <p:cNvCxnSpPr>
            <a:cxnSpLocks noChangeShapeType="1"/>
            <a:endCxn id="116" idx="0"/>
          </p:cNvCxnSpPr>
          <p:nvPr/>
        </p:nvCxnSpPr>
        <p:spPr bwMode="auto">
          <a:xfrm flipH="1">
            <a:off x="4342536" y="1308637"/>
            <a:ext cx="8639" cy="1032487"/>
          </a:xfrm>
          <a:prstGeom prst="line">
            <a:avLst/>
          </a:prstGeom>
          <a:noFill/>
          <a:ln w="19050">
            <a:solidFill>
              <a:sysClr val="window" lastClr="FFFFFF">
                <a:lumMod val="50000"/>
              </a:sysClr>
            </a:solidFill>
            <a:round/>
            <a:headEnd type="triangle" w="med" len="sm"/>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22" name="AutoShape 31"/>
          <p:cNvSpPr>
            <a:spLocks noChangeAspect="1" noChangeArrowheads="1"/>
          </p:cNvSpPr>
          <p:nvPr/>
        </p:nvSpPr>
        <p:spPr bwMode="auto">
          <a:xfrm>
            <a:off x="8414182" y="1822894"/>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5.4</a:t>
            </a:r>
          </a:p>
        </p:txBody>
      </p:sp>
      <p:cxnSp>
        <p:nvCxnSpPr>
          <p:cNvPr id="123" name="Gerade Verbindung mit Pfeil 22533"/>
          <p:cNvCxnSpPr>
            <a:cxnSpLocks noChangeShapeType="1"/>
          </p:cNvCxnSpPr>
          <p:nvPr/>
        </p:nvCxnSpPr>
        <p:spPr bwMode="auto">
          <a:xfrm flipV="1">
            <a:off x="4273738" y="2924335"/>
            <a:ext cx="0" cy="69850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4" name="Gerade Verbindung 22535"/>
          <p:cNvCxnSpPr>
            <a:cxnSpLocks noChangeShapeType="1"/>
          </p:cNvCxnSpPr>
          <p:nvPr/>
        </p:nvCxnSpPr>
        <p:spPr bwMode="auto">
          <a:xfrm>
            <a:off x="4273738" y="2924335"/>
            <a:ext cx="1473200" cy="0"/>
          </a:xfrm>
          <a:prstGeom prst="line">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5" name="Gerade Verbindung mit Pfeil 22537"/>
          <p:cNvCxnSpPr>
            <a:cxnSpLocks noChangeShapeType="1"/>
          </p:cNvCxnSpPr>
          <p:nvPr/>
        </p:nvCxnSpPr>
        <p:spPr bwMode="auto">
          <a:xfrm>
            <a:off x="5746938" y="2924335"/>
            <a:ext cx="0" cy="69850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6" name="Gerade Verbindung mit Pfeil 86"/>
          <p:cNvCxnSpPr>
            <a:cxnSpLocks noChangeShapeType="1"/>
          </p:cNvCxnSpPr>
          <p:nvPr/>
        </p:nvCxnSpPr>
        <p:spPr bwMode="auto">
          <a:xfrm flipV="1">
            <a:off x="2487801" y="2924335"/>
            <a:ext cx="0" cy="696913"/>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7" name="Gerade Verbindung mit Pfeil 22539"/>
          <p:cNvCxnSpPr>
            <a:cxnSpLocks noChangeShapeType="1"/>
          </p:cNvCxnSpPr>
          <p:nvPr/>
        </p:nvCxnSpPr>
        <p:spPr bwMode="auto">
          <a:xfrm>
            <a:off x="2487801" y="2924335"/>
            <a:ext cx="1576387"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8" name="Gerade Verbindung mit Pfeil 92"/>
          <p:cNvCxnSpPr>
            <a:cxnSpLocks noChangeShapeType="1"/>
          </p:cNvCxnSpPr>
          <p:nvPr/>
        </p:nvCxnSpPr>
        <p:spPr bwMode="auto">
          <a:xfrm>
            <a:off x="4067363" y="2924335"/>
            <a:ext cx="0" cy="696913"/>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35" name="Line 37"/>
          <p:cNvSpPr>
            <a:spLocks noChangeAspect="1" noChangeShapeType="1"/>
          </p:cNvSpPr>
          <p:nvPr/>
        </p:nvSpPr>
        <p:spPr bwMode="auto">
          <a:xfrm>
            <a:off x="818690" y="1308637"/>
            <a:ext cx="1380091" cy="0"/>
          </a:xfrm>
          <a:prstGeom prst="line">
            <a:avLst/>
          </a:prstGeom>
          <a:noFill/>
          <a:ln w="1905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latin typeface="Franklin Gothic Book" panose="020B0503020102020204" pitchFamily="34" charset="0"/>
              <a:cs typeface="Arial" charset="0"/>
            </a:endParaRPr>
          </a:p>
        </p:txBody>
      </p:sp>
      <p:sp>
        <p:nvSpPr>
          <p:cNvPr id="136" name="AutoShape 31"/>
          <p:cNvSpPr>
            <a:spLocks noChangeAspect="1" noChangeArrowheads="1"/>
          </p:cNvSpPr>
          <p:nvPr/>
        </p:nvSpPr>
        <p:spPr bwMode="auto">
          <a:xfrm>
            <a:off x="422691" y="1101964"/>
            <a:ext cx="396000" cy="396000"/>
          </a:xfrm>
          <a:prstGeom prst="wedgeEllipseCallout">
            <a:avLst>
              <a:gd name="adj1" fmla="val 17926"/>
              <a:gd name="adj2" fmla="val 31134"/>
            </a:avLst>
          </a:prstGeom>
          <a:noFill/>
          <a:ln w="19050">
            <a:solidFill>
              <a:srgbClr val="BE071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BE0712"/>
                </a:solidFill>
              </a:rPr>
              <a:t>5a</a:t>
            </a:r>
          </a:p>
        </p:txBody>
      </p:sp>
      <p:sp>
        <p:nvSpPr>
          <p:cNvPr id="139" name="Text Box 38"/>
          <p:cNvSpPr txBox="1">
            <a:spLocks noChangeAspect="1" noChangeArrowheads="1"/>
          </p:cNvSpPr>
          <p:nvPr/>
        </p:nvSpPr>
        <p:spPr bwMode="auto">
          <a:xfrm>
            <a:off x="835680" y="999353"/>
            <a:ext cx="1282232"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rPr>
              <a:t>Content delivery </a:t>
            </a:r>
          </a:p>
        </p:txBody>
      </p:sp>
      <p:sp>
        <p:nvSpPr>
          <p:cNvPr id="140" name="Text Box 38"/>
          <p:cNvSpPr txBox="1">
            <a:spLocks noChangeAspect="1" noChangeArrowheads="1"/>
          </p:cNvSpPr>
          <p:nvPr/>
        </p:nvSpPr>
        <p:spPr bwMode="auto">
          <a:xfrm>
            <a:off x="4270562" y="2653404"/>
            <a:ext cx="1526988" cy="288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lvl="0" algn="ctr" eaLnBrk="1" hangingPunct="1">
              <a:lnSpc>
                <a:spcPct val="110000"/>
              </a:lnSpc>
              <a:defRPr/>
            </a:pPr>
            <a:r>
              <a:rPr lang="en-US" sz="900" kern="0" dirty="0">
                <a:solidFill>
                  <a:srgbClr val="000000"/>
                </a:solidFill>
                <a:latin typeface="Franklin Gothic Book" panose="020B0503020102020204" pitchFamily="34" charset="0"/>
                <a:ea typeface="MS PGothic" charset="0"/>
                <a:cs typeface="MS PGothic" charset="0"/>
              </a:rPr>
              <a:t>Optimizations (if required)</a:t>
            </a:r>
            <a:endPar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endParaRPr>
          </a:p>
        </p:txBody>
      </p:sp>
      <p:sp>
        <p:nvSpPr>
          <p:cNvPr id="141" name="Text Box 38"/>
          <p:cNvSpPr txBox="1">
            <a:spLocks noChangeAspect="1" noChangeArrowheads="1"/>
          </p:cNvSpPr>
          <p:nvPr/>
        </p:nvSpPr>
        <p:spPr bwMode="auto">
          <a:xfrm>
            <a:off x="2490978" y="2653404"/>
            <a:ext cx="1589251" cy="288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lvl="0" algn="ctr" eaLnBrk="1" hangingPunct="1">
              <a:lnSpc>
                <a:spcPct val="110000"/>
              </a:lnSpc>
              <a:defRPr/>
            </a:pPr>
            <a:r>
              <a:rPr lang="en-US" sz="900" kern="0" dirty="0">
                <a:solidFill>
                  <a:srgbClr val="000000"/>
                </a:solidFill>
                <a:latin typeface="Franklin Gothic Book" panose="020B0503020102020204" pitchFamily="34" charset="0"/>
                <a:ea typeface="MS PGothic" charset="0"/>
                <a:cs typeface="MS PGothic" charset="0"/>
              </a:rPr>
              <a:t>Optimizations (if required)</a:t>
            </a:r>
            <a:endPar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endParaRPr>
          </a:p>
        </p:txBody>
      </p:sp>
      <p:sp>
        <p:nvSpPr>
          <p:cNvPr id="142" name="Text Box 18"/>
          <p:cNvSpPr txBox="1">
            <a:spLocks noChangeArrowheads="1"/>
          </p:cNvSpPr>
          <p:nvPr/>
        </p:nvSpPr>
        <p:spPr bwMode="auto">
          <a:xfrm>
            <a:off x="7172496" y="3718304"/>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Creation of Target </a:t>
            </a:r>
          </a:p>
          <a:p>
            <a:r>
              <a:rPr lang="en-US" dirty="0">
                <a:latin typeface="Franklin Gothic Book" panose="020B0503020102020204" pitchFamily="34" charset="0"/>
              </a:rPr>
              <a:t>Formats &amp; videos</a:t>
            </a:r>
          </a:p>
        </p:txBody>
      </p:sp>
      <p:sp>
        <p:nvSpPr>
          <p:cNvPr id="143" name="Text Box 18"/>
          <p:cNvSpPr txBox="1">
            <a:spLocks noChangeArrowheads="1"/>
          </p:cNvSpPr>
          <p:nvPr/>
        </p:nvSpPr>
        <p:spPr bwMode="auto">
          <a:xfrm>
            <a:off x="5393983" y="3718304"/>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Development </a:t>
            </a:r>
          </a:p>
          <a:p>
            <a:r>
              <a:rPr lang="en-US" dirty="0">
                <a:latin typeface="Franklin Gothic Book" panose="020B0503020102020204" pitchFamily="34" charset="0"/>
              </a:rPr>
              <a:t>of Landing Page </a:t>
            </a:r>
            <a:br>
              <a:rPr lang="en-US" dirty="0">
                <a:latin typeface="Franklin Gothic Book" panose="020B0503020102020204" pitchFamily="34" charset="0"/>
              </a:rPr>
            </a:br>
            <a:r>
              <a:rPr lang="en-US" dirty="0">
                <a:latin typeface="Franklin Gothic Book" panose="020B0503020102020204" pitchFamily="34" charset="0"/>
              </a:rPr>
              <a:t>(if integrated)</a:t>
            </a:r>
          </a:p>
        </p:txBody>
      </p:sp>
      <p:sp>
        <p:nvSpPr>
          <p:cNvPr id="144" name="Text Box 18"/>
          <p:cNvSpPr txBox="1">
            <a:spLocks noChangeArrowheads="1"/>
          </p:cNvSpPr>
          <p:nvPr/>
        </p:nvSpPr>
        <p:spPr bwMode="auto">
          <a:xfrm>
            <a:off x="3737150" y="3718304"/>
            <a:ext cx="1259999"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Testing &amp; QA</a:t>
            </a:r>
          </a:p>
        </p:txBody>
      </p:sp>
      <p:sp>
        <p:nvSpPr>
          <p:cNvPr id="145" name="Text Box 18"/>
          <p:cNvSpPr txBox="1">
            <a:spLocks noChangeArrowheads="1"/>
          </p:cNvSpPr>
          <p:nvPr/>
        </p:nvSpPr>
        <p:spPr bwMode="auto">
          <a:xfrm>
            <a:off x="2014025" y="3718304"/>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Test broadcast</a:t>
            </a:r>
          </a:p>
        </p:txBody>
      </p:sp>
      <p:sp>
        <p:nvSpPr>
          <p:cNvPr id="146" name="Text Box 18"/>
          <p:cNvSpPr txBox="1">
            <a:spLocks noChangeArrowheads="1"/>
          </p:cNvSpPr>
          <p:nvPr/>
        </p:nvSpPr>
        <p:spPr bwMode="auto">
          <a:xfrm>
            <a:off x="558748" y="3718304"/>
            <a:ext cx="1152088"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Final approval</a:t>
            </a:r>
          </a:p>
        </p:txBody>
      </p:sp>
      <p:sp>
        <p:nvSpPr>
          <p:cNvPr id="147" name="Text Box 38"/>
          <p:cNvSpPr txBox="1">
            <a:spLocks noChangeAspect="1" noChangeArrowheads="1"/>
          </p:cNvSpPr>
          <p:nvPr/>
        </p:nvSpPr>
        <p:spPr bwMode="auto">
          <a:xfrm>
            <a:off x="2014026" y="4332460"/>
            <a:ext cx="1439999" cy="503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marL="0" marR="0" lvl="0" indent="0" algn="ctr" defTabSz="914400" eaLnBrk="1" fontAlgn="auto" latinLnBrk="0" hangingPunct="1">
              <a:lnSpc>
                <a:spcPct val="110000"/>
              </a:lnSpc>
              <a:spcBef>
                <a:spcPts val="0"/>
              </a:spcBef>
              <a:spcAft>
                <a:spcPts val="0"/>
              </a:spcAft>
              <a:buClrTx/>
              <a:buSzTx/>
              <a:buFontTx/>
              <a:buNone/>
              <a:tabLst/>
              <a:defRPr/>
            </a:pPr>
            <a:r>
              <a:rPr lang="en-US" sz="800" kern="0" dirty="0">
                <a:solidFill>
                  <a:srgbClr val="000000"/>
                </a:solidFill>
                <a:latin typeface="Franklin Gothic Book" panose="020B0503020102020204" pitchFamily="34" charset="0"/>
                <a:ea typeface="MS PGothic" charset="0"/>
                <a:cs typeface="MS PGothic" charset="0"/>
              </a:rPr>
              <a:t>Test</a:t>
            </a:r>
            <a:r>
              <a:rPr kumimoji="0" lang="en-US" sz="8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rPr>
              <a:t> broadcast should be executed 2 days prior to launch </a:t>
            </a:r>
            <a:r>
              <a:rPr lang="en-US" sz="800" kern="0" dirty="0">
                <a:solidFill>
                  <a:srgbClr val="000000"/>
                </a:solidFill>
                <a:latin typeface="Franklin Gothic Book" panose="020B0503020102020204" pitchFamily="34" charset="0"/>
                <a:ea typeface="MS PGothic" charset="0"/>
                <a:cs typeface="MS PGothic" charset="0"/>
              </a:rPr>
              <a:t>(if requested)</a:t>
            </a:r>
            <a:endParaRPr kumimoji="0" lang="en-US" sz="8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endParaRPr>
          </a:p>
        </p:txBody>
      </p:sp>
      <p:sp>
        <p:nvSpPr>
          <p:cNvPr id="148" name="Text Box 38"/>
          <p:cNvSpPr txBox="1">
            <a:spLocks noChangeAspect="1" noChangeArrowheads="1"/>
          </p:cNvSpPr>
          <p:nvPr/>
        </p:nvSpPr>
        <p:spPr bwMode="auto">
          <a:xfrm>
            <a:off x="3737724" y="4332459"/>
            <a:ext cx="3085352" cy="503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rPr>
              <a:t>In-time information of all involved departments for a better planning of the resources and compliance of timelines </a:t>
            </a:r>
          </a:p>
        </p:txBody>
      </p:sp>
      <p:sp>
        <p:nvSpPr>
          <p:cNvPr id="149" name="AutoShape 31"/>
          <p:cNvSpPr>
            <a:spLocks noChangeAspect="1" noChangeArrowheads="1"/>
          </p:cNvSpPr>
          <p:nvPr/>
        </p:nvSpPr>
        <p:spPr bwMode="auto">
          <a:xfrm>
            <a:off x="8414182" y="3512863"/>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5.5</a:t>
            </a:r>
          </a:p>
        </p:txBody>
      </p:sp>
      <p:sp>
        <p:nvSpPr>
          <p:cNvPr id="150" name="AutoShape 31"/>
          <p:cNvSpPr>
            <a:spLocks noChangeAspect="1" noChangeArrowheads="1"/>
          </p:cNvSpPr>
          <p:nvPr/>
        </p:nvSpPr>
        <p:spPr bwMode="auto">
          <a:xfrm>
            <a:off x="6623572" y="3512863"/>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5.6</a:t>
            </a:r>
          </a:p>
        </p:txBody>
      </p:sp>
      <p:sp>
        <p:nvSpPr>
          <p:cNvPr id="151" name="AutoShape 31"/>
          <p:cNvSpPr>
            <a:spLocks noChangeAspect="1" noChangeArrowheads="1"/>
          </p:cNvSpPr>
          <p:nvPr/>
        </p:nvSpPr>
        <p:spPr bwMode="auto">
          <a:xfrm>
            <a:off x="3254230" y="3512863"/>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5.8</a:t>
            </a:r>
          </a:p>
        </p:txBody>
      </p:sp>
      <p:sp>
        <p:nvSpPr>
          <p:cNvPr id="152" name="AutoShape 31"/>
          <p:cNvSpPr>
            <a:spLocks noChangeAspect="1" noChangeArrowheads="1"/>
          </p:cNvSpPr>
          <p:nvPr/>
        </p:nvSpPr>
        <p:spPr bwMode="auto">
          <a:xfrm>
            <a:off x="4801304" y="3512863"/>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5.7</a:t>
            </a:r>
          </a:p>
        </p:txBody>
      </p:sp>
      <p:sp>
        <p:nvSpPr>
          <p:cNvPr id="153" name="AutoShape 31"/>
          <p:cNvSpPr>
            <a:spLocks noChangeAspect="1" noChangeArrowheads="1"/>
          </p:cNvSpPr>
          <p:nvPr/>
        </p:nvSpPr>
        <p:spPr bwMode="auto">
          <a:xfrm>
            <a:off x="1513370" y="3512863"/>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5.9</a:t>
            </a:r>
          </a:p>
        </p:txBody>
      </p:sp>
      <p:sp>
        <p:nvSpPr>
          <p:cNvPr id="155" name="Text Box 38"/>
          <p:cNvSpPr txBox="1">
            <a:spLocks noChangeAspect="1" noChangeArrowheads="1"/>
          </p:cNvSpPr>
          <p:nvPr/>
        </p:nvSpPr>
        <p:spPr bwMode="auto">
          <a:xfrm>
            <a:off x="7729158" y="3047556"/>
            <a:ext cx="867639" cy="2387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US" sz="900" kern="0" dirty="0">
                <a:solidFill>
                  <a:srgbClr val="000000"/>
                </a:solidFill>
                <a:latin typeface="Franklin Gothic Book" panose="020B0503020102020204" pitchFamily="34" charset="0"/>
                <a:ea typeface="MS PGothic" charset="0"/>
              </a:rPr>
              <a:t>Approval</a:t>
            </a:r>
          </a:p>
        </p:txBody>
      </p:sp>
      <p:sp>
        <p:nvSpPr>
          <p:cNvPr id="156" name="Text Box 38"/>
          <p:cNvSpPr txBox="1">
            <a:spLocks noChangeAspect="1" noChangeArrowheads="1"/>
          </p:cNvSpPr>
          <p:nvPr/>
        </p:nvSpPr>
        <p:spPr bwMode="auto">
          <a:xfrm>
            <a:off x="4351175" y="1993480"/>
            <a:ext cx="2821322" cy="3137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rPr>
              <a:t>Notes/remarks </a:t>
            </a:r>
            <a:br>
              <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rPr>
            </a:br>
            <a:r>
              <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rPr>
              <a:t>(non-release of Preview Link)</a:t>
            </a:r>
          </a:p>
        </p:txBody>
      </p:sp>
      <p:cxnSp>
        <p:nvCxnSpPr>
          <p:cNvPr id="56" name="Gerade Verbindung mit Pfeil 34">
            <a:extLst>
              <a:ext uri="{FF2B5EF4-FFF2-40B4-BE49-F238E27FC236}">
                <a16:creationId xmlns:a16="http://schemas.microsoft.com/office/drawing/2014/main" id="{DF3DF778-0A99-E84C-B4F5-1BD7BA986CFE}"/>
              </a:ext>
            </a:extLst>
          </p:cNvPr>
          <p:cNvCxnSpPr>
            <a:cxnSpLocks noChangeShapeType="1"/>
            <a:stCxn id="142" idx="1"/>
            <a:endCxn id="143" idx="3"/>
          </p:cNvCxnSpPr>
          <p:nvPr/>
        </p:nvCxnSpPr>
        <p:spPr bwMode="auto">
          <a:xfrm flipH="1">
            <a:off x="6833983" y="4042304"/>
            <a:ext cx="338513"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0" name="Gerade Verbindung mit Pfeil 34">
            <a:extLst>
              <a:ext uri="{FF2B5EF4-FFF2-40B4-BE49-F238E27FC236}">
                <a16:creationId xmlns:a16="http://schemas.microsoft.com/office/drawing/2014/main" id="{193AE14D-E2B5-104A-8367-516D3A785967}"/>
              </a:ext>
            </a:extLst>
          </p:cNvPr>
          <p:cNvCxnSpPr>
            <a:cxnSpLocks noChangeShapeType="1"/>
            <a:stCxn id="143" idx="1"/>
            <a:endCxn id="144" idx="3"/>
          </p:cNvCxnSpPr>
          <p:nvPr/>
        </p:nvCxnSpPr>
        <p:spPr bwMode="auto">
          <a:xfrm flipH="1">
            <a:off x="4997149" y="4042304"/>
            <a:ext cx="396834"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3" name="Gerade Verbindung mit Pfeil 34">
            <a:extLst>
              <a:ext uri="{FF2B5EF4-FFF2-40B4-BE49-F238E27FC236}">
                <a16:creationId xmlns:a16="http://schemas.microsoft.com/office/drawing/2014/main" id="{0513A769-269F-6346-BAC8-8FF32CEB2B38}"/>
              </a:ext>
            </a:extLst>
          </p:cNvPr>
          <p:cNvCxnSpPr>
            <a:cxnSpLocks noChangeShapeType="1"/>
            <a:stCxn id="144" idx="1"/>
            <a:endCxn id="145" idx="3"/>
          </p:cNvCxnSpPr>
          <p:nvPr/>
        </p:nvCxnSpPr>
        <p:spPr bwMode="auto">
          <a:xfrm flipH="1">
            <a:off x="3454025" y="4042304"/>
            <a:ext cx="283125"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6" name="Gerade Verbindung mit Pfeil 34">
            <a:extLst>
              <a:ext uri="{FF2B5EF4-FFF2-40B4-BE49-F238E27FC236}">
                <a16:creationId xmlns:a16="http://schemas.microsoft.com/office/drawing/2014/main" id="{176072A0-43F8-E44D-AFC6-73C41A3298EF}"/>
              </a:ext>
            </a:extLst>
          </p:cNvPr>
          <p:cNvCxnSpPr>
            <a:cxnSpLocks noChangeShapeType="1"/>
            <a:stCxn id="145" idx="1"/>
            <a:endCxn id="146" idx="3"/>
          </p:cNvCxnSpPr>
          <p:nvPr/>
        </p:nvCxnSpPr>
        <p:spPr bwMode="auto">
          <a:xfrm flipH="1">
            <a:off x="1710836" y="4042304"/>
            <a:ext cx="303189"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3" name="AutoShape 31"/>
          <p:cNvSpPr>
            <a:spLocks noChangeAspect="1" noChangeArrowheads="1"/>
          </p:cNvSpPr>
          <p:nvPr/>
        </p:nvSpPr>
        <p:spPr bwMode="auto">
          <a:xfrm>
            <a:off x="3684230" y="765715"/>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5.1</a:t>
            </a:r>
          </a:p>
        </p:txBody>
      </p:sp>
    </p:spTree>
    <p:extLst>
      <p:ext uri="{BB962C8B-B14F-4D97-AF65-F5344CB8AC3E}">
        <p14:creationId xmlns:p14="http://schemas.microsoft.com/office/powerpoint/2010/main" val="21995879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37">
            <a:extLst>
              <a:ext uri="{FF2B5EF4-FFF2-40B4-BE49-F238E27FC236}">
                <a16:creationId xmlns:a16="http://schemas.microsoft.com/office/drawing/2014/main" id="{4A798BD5-8588-534E-A2F8-4E690ED1842C}"/>
              </a:ext>
            </a:extLst>
          </p:cNvPr>
          <p:cNvSpPr>
            <a:spLocks noChangeAspect="1" noChangeShapeType="1"/>
          </p:cNvSpPr>
          <p:nvPr/>
        </p:nvSpPr>
        <p:spPr bwMode="auto">
          <a:xfrm>
            <a:off x="818690" y="1308637"/>
            <a:ext cx="1380091" cy="0"/>
          </a:xfrm>
          <a:prstGeom prst="line">
            <a:avLst/>
          </a:prstGeom>
          <a:noFill/>
          <a:ln w="1905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latin typeface="Franklin Gothic Book" panose="020B0503020102020204" pitchFamily="34" charset="0"/>
              <a:cs typeface="Arial" charset="0"/>
            </a:endParaRPr>
          </a:p>
        </p:txBody>
      </p:sp>
      <p:sp>
        <p:nvSpPr>
          <p:cNvPr id="2" name="Title 1"/>
          <p:cNvSpPr>
            <a:spLocks noGrp="1"/>
          </p:cNvSpPr>
          <p:nvPr>
            <p:ph type="title"/>
          </p:nvPr>
        </p:nvSpPr>
        <p:spPr/>
        <p:txBody>
          <a:bodyPr/>
          <a:lstStyle/>
          <a:p>
            <a:r>
              <a:rPr lang="en-US" dirty="0">
                <a:solidFill>
                  <a:srgbClr val="00AAE5"/>
                </a:solidFill>
                <a:latin typeface="+mj-lt"/>
              </a:rPr>
              <a:t>Process overview – broadcast Preparation</a:t>
            </a:r>
          </a:p>
        </p:txBody>
      </p:sp>
      <p:sp>
        <p:nvSpPr>
          <p:cNvPr id="54" name="AutoShape 31">
            <a:extLst>
              <a:ext uri="{FF2B5EF4-FFF2-40B4-BE49-F238E27FC236}">
                <a16:creationId xmlns:a16="http://schemas.microsoft.com/office/drawing/2014/main" id="{D6588608-A1B0-954D-9E0C-2C929EF229D1}"/>
              </a:ext>
            </a:extLst>
          </p:cNvPr>
          <p:cNvSpPr>
            <a:spLocks noChangeAspect="1" noChangeArrowheads="1"/>
          </p:cNvSpPr>
          <p:nvPr/>
        </p:nvSpPr>
        <p:spPr bwMode="auto">
          <a:xfrm>
            <a:off x="422691" y="1101964"/>
            <a:ext cx="396000" cy="396000"/>
          </a:xfrm>
          <a:prstGeom prst="wedgeEllipseCallout">
            <a:avLst>
              <a:gd name="adj1" fmla="val 17926"/>
              <a:gd name="adj2" fmla="val 31134"/>
            </a:avLst>
          </a:prstGeom>
          <a:noFill/>
          <a:ln w="19050">
            <a:solidFill>
              <a:srgbClr val="BE071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BE0712"/>
                </a:solidFill>
              </a:rPr>
              <a:t>6a</a:t>
            </a:r>
          </a:p>
        </p:txBody>
      </p:sp>
      <p:sp>
        <p:nvSpPr>
          <p:cNvPr id="55" name="Text Box 38">
            <a:extLst>
              <a:ext uri="{FF2B5EF4-FFF2-40B4-BE49-F238E27FC236}">
                <a16:creationId xmlns:a16="http://schemas.microsoft.com/office/drawing/2014/main" id="{E34675AC-45A5-224F-8230-ADC86B00E7A5}"/>
              </a:ext>
            </a:extLst>
          </p:cNvPr>
          <p:cNvSpPr txBox="1">
            <a:spLocks noChangeAspect="1" noChangeArrowheads="1"/>
          </p:cNvSpPr>
          <p:nvPr/>
        </p:nvSpPr>
        <p:spPr bwMode="auto">
          <a:xfrm>
            <a:off x="818691" y="1184214"/>
            <a:ext cx="1286635" cy="2387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marL="0" marR="0" lvl="0" indent="0" algn="ctr" defTabSz="914400" eaLnBrk="1" fontAlgn="auto" latinLnBrk="0" hangingPunct="1">
              <a:lnSpc>
                <a:spcPct val="110000"/>
              </a:lnSpc>
              <a:spcBef>
                <a:spcPts val="0"/>
              </a:spcBef>
              <a:spcAft>
                <a:spcPts val="0"/>
              </a:spcAft>
              <a:buClrTx/>
              <a:buSzTx/>
              <a:buFontTx/>
              <a:buNone/>
              <a:tabLst/>
              <a:defRPr/>
            </a:pPr>
            <a:r>
              <a:rPr lang="en-US" sz="900" kern="0" dirty="0">
                <a:solidFill>
                  <a:srgbClr val="000000"/>
                </a:solidFill>
                <a:latin typeface="Franklin Gothic Book" panose="020B0503020102020204" pitchFamily="34" charset="0"/>
                <a:ea typeface="MS PGothic" charset="0"/>
                <a:cs typeface="MS PGothic" charset="0"/>
              </a:rPr>
              <a:t>Data</a:t>
            </a:r>
            <a:r>
              <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rPr>
              <a:t> delivery</a:t>
            </a:r>
          </a:p>
          <a:p>
            <a:pPr marL="0" marR="0" lvl="0" indent="0" algn="ctr" defTabSz="914400" eaLnBrk="1" fontAlgn="auto" latinLnBrk="0" hangingPunct="1">
              <a:lnSpc>
                <a:spcPct val="110000"/>
              </a:lnSpc>
              <a:spcBef>
                <a:spcPts val="0"/>
              </a:spcBef>
              <a:spcAft>
                <a:spcPts val="0"/>
              </a:spcAft>
              <a:buClrTx/>
              <a:buSzTx/>
              <a:buFontTx/>
              <a:buNone/>
              <a:tabLst/>
              <a:defRPr/>
            </a:pPr>
            <a:r>
              <a:rPr lang="en-US" sz="900" kern="0" dirty="0">
                <a:solidFill>
                  <a:srgbClr val="000000"/>
                </a:solidFill>
                <a:latin typeface="Franklin Gothic Book" panose="020B0503020102020204" pitchFamily="34" charset="0"/>
                <a:ea typeface="MS PGothic" charset="0"/>
                <a:cs typeface="MS PGothic" charset="0"/>
              </a:rPr>
              <a:t>(SFTP/Connect Direct)</a:t>
            </a:r>
            <a:endPar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endParaRPr>
          </a:p>
        </p:txBody>
      </p:sp>
      <p:sp>
        <p:nvSpPr>
          <p:cNvPr id="31" name="Text Box 18">
            <a:extLst>
              <a:ext uri="{FF2B5EF4-FFF2-40B4-BE49-F238E27FC236}">
                <a16:creationId xmlns:a16="http://schemas.microsoft.com/office/drawing/2014/main" id="{6CAAEFC7-CCFF-3F41-B12A-2964476D80E2}"/>
              </a:ext>
            </a:extLst>
          </p:cNvPr>
          <p:cNvSpPr txBox="1">
            <a:spLocks noChangeArrowheads="1"/>
          </p:cNvSpPr>
          <p:nvPr/>
        </p:nvSpPr>
        <p:spPr bwMode="auto">
          <a:xfrm>
            <a:off x="7167752" y="1885450"/>
            <a:ext cx="1440000" cy="647799"/>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mj-lt"/>
              </a:rPr>
              <a:t>Broadcast Preparation</a:t>
            </a:r>
          </a:p>
        </p:txBody>
      </p:sp>
      <p:sp>
        <p:nvSpPr>
          <p:cNvPr id="37" name="Text Box 18">
            <a:extLst>
              <a:ext uri="{FF2B5EF4-FFF2-40B4-BE49-F238E27FC236}">
                <a16:creationId xmlns:a16="http://schemas.microsoft.com/office/drawing/2014/main" id="{1239A73D-1DBF-BB4A-9C72-13CDF28FD757}"/>
              </a:ext>
            </a:extLst>
          </p:cNvPr>
          <p:cNvSpPr txBox="1">
            <a:spLocks noChangeArrowheads="1"/>
          </p:cNvSpPr>
          <p:nvPr/>
        </p:nvSpPr>
        <p:spPr bwMode="auto">
          <a:xfrm>
            <a:off x="2442179" y="4082707"/>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Reporting</a:t>
            </a:r>
            <a:br>
              <a:rPr lang="en-US" dirty="0">
                <a:latin typeface="Franklin Gothic Book" panose="020B0503020102020204" pitchFamily="34" charset="0"/>
              </a:rPr>
            </a:br>
            <a:r>
              <a:rPr lang="en-US" dirty="0">
                <a:latin typeface="Franklin Gothic Book" panose="020B0503020102020204" pitchFamily="34" charset="0"/>
              </a:rPr>
              <a:t>(approx. after 14 days)</a:t>
            </a:r>
          </a:p>
        </p:txBody>
      </p:sp>
      <p:sp>
        <p:nvSpPr>
          <p:cNvPr id="42" name="Text Box 18">
            <a:extLst>
              <a:ext uri="{FF2B5EF4-FFF2-40B4-BE49-F238E27FC236}">
                <a16:creationId xmlns:a16="http://schemas.microsoft.com/office/drawing/2014/main" id="{C7F463B6-3424-8B4C-80AD-70053257F4E1}"/>
              </a:ext>
            </a:extLst>
          </p:cNvPr>
          <p:cNvSpPr txBox="1">
            <a:spLocks noChangeArrowheads="1"/>
          </p:cNvSpPr>
          <p:nvPr/>
        </p:nvSpPr>
        <p:spPr bwMode="auto">
          <a:xfrm>
            <a:off x="2442179" y="970526"/>
            <a:ext cx="1439998" cy="647999"/>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10800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Data editing, converting and broadcast list </a:t>
            </a:r>
            <a:br>
              <a:rPr lang="en-US" dirty="0">
                <a:latin typeface="Franklin Gothic Book" panose="020B0503020102020204" pitchFamily="34" charset="0"/>
              </a:rPr>
            </a:br>
            <a:r>
              <a:rPr lang="en-US" dirty="0">
                <a:latin typeface="Franklin Gothic Book" panose="020B0503020102020204" pitchFamily="34" charset="0"/>
              </a:rPr>
              <a:t>creation (CSV file)</a:t>
            </a:r>
          </a:p>
        </p:txBody>
      </p:sp>
      <p:sp>
        <p:nvSpPr>
          <p:cNvPr id="43" name="Text Box 18">
            <a:extLst>
              <a:ext uri="{FF2B5EF4-FFF2-40B4-BE49-F238E27FC236}">
                <a16:creationId xmlns:a16="http://schemas.microsoft.com/office/drawing/2014/main" id="{623BC536-E9DB-024E-BF64-93AF6644F10A}"/>
              </a:ext>
            </a:extLst>
          </p:cNvPr>
          <p:cNvSpPr txBox="1">
            <a:spLocks noChangeArrowheads="1"/>
          </p:cNvSpPr>
          <p:nvPr/>
        </p:nvSpPr>
        <p:spPr bwMode="auto">
          <a:xfrm>
            <a:off x="4894711" y="972325"/>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bg1"/>
                </a:solidFill>
                <a:latin typeface="Franklin Gothic Book" panose="020B0503020102020204" pitchFamily="34" charset="0"/>
              </a:rPr>
              <a:t>Upload </a:t>
            </a:r>
            <a:r>
              <a:rPr lang="en-US" dirty="0">
                <a:latin typeface="+mj-lt"/>
              </a:rPr>
              <a:t>Broadcast List</a:t>
            </a:r>
          </a:p>
        </p:txBody>
      </p:sp>
      <p:sp>
        <p:nvSpPr>
          <p:cNvPr id="44" name="Text Box 18">
            <a:extLst>
              <a:ext uri="{FF2B5EF4-FFF2-40B4-BE49-F238E27FC236}">
                <a16:creationId xmlns:a16="http://schemas.microsoft.com/office/drawing/2014/main" id="{1A9DCB66-A323-3C4E-BA8E-D76A63A175BB}"/>
              </a:ext>
            </a:extLst>
          </p:cNvPr>
          <p:cNvSpPr txBox="1">
            <a:spLocks noChangeArrowheads="1"/>
          </p:cNvSpPr>
          <p:nvPr/>
        </p:nvSpPr>
        <p:spPr bwMode="auto">
          <a:xfrm>
            <a:off x="7167752" y="972127"/>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mj-lt"/>
              </a:rPr>
              <a:t>Template Creation</a:t>
            </a:r>
            <a:br>
              <a:rPr lang="en-US" dirty="0">
                <a:latin typeface="Franklin Gothic Book" panose="020B0503020102020204" pitchFamily="34" charset="0"/>
              </a:rPr>
            </a:br>
            <a:r>
              <a:rPr lang="en-US" dirty="0">
                <a:latin typeface="Franklin Gothic Book" panose="020B0503020102020204" pitchFamily="34" charset="0"/>
              </a:rPr>
              <a:t>(MMS and/or SMS )</a:t>
            </a:r>
          </a:p>
        </p:txBody>
      </p:sp>
      <p:sp>
        <p:nvSpPr>
          <p:cNvPr id="46" name="Text Box 18">
            <a:extLst>
              <a:ext uri="{FF2B5EF4-FFF2-40B4-BE49-F238E27FC236}">
                <a16:creationId xmlns:a16="http://schemas.microsoft.com/office/drawing/2014/main" id="{AEDC890B-895C-5948-9CFD-F9418A945530}"/>
              </a:ext>
            </a:extLst>
          </p:cNvPr>
          <p:cNvSpPr txBox="1">
            <a:spLocks noChangeArrowheads="1"/>
          </p:cNvSpPr>
          <p:nvPr/>
        </p:nvSpPr>
        <p:spPr bwMode="auto">
          <a:xfrm>
            <a:off x="6581957" y="2757330"/>
            <a:ext cx="1440000" cy="332526"/>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Internal broadcast</a:t>
            </a:r>
          </a:p>
        </p:txBody>
      </p:sp>
      <p:sp>
        <p:nvSpPr>
          <p:cNvPr id="47" name="Text Box 18">
            <a:extLst>
              <a:ext uri="{FF2B5EF4-FFF2-40B4-BE49-F238E27FC236}">
                <a16:creationId xmlns:a16="http://schemas.microsoft.com/office/drawing/2014/main" id="{A95FE8F1-AD96-954E-80DD-13011CC6AF43}"/>
              </a:ext>
            </a:extLst>
          </p:cNvPr>
          <p:cNvSpPr txBox="1">
            <a:spLocks noChangeArrowheads="1"/>
          </p:cNvSpPr>
          <p:nvPr/>
        </p:nvSpPr>
        <p:spPr bwMode="auto">
          <a:xfrm>
            <a:off x="6581957" y="3255681"/>
            <a:ext cx="1440000" cy="332526"/>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External broadcast</a:t>
            </a:r>
          </a:p>
        </p:txBody>
      </p:sp>
      <p:sp>
        <p:nvSpPr>
          <p:cNvPr id="48" name="Text Box 18">
            <a:extLst>
              <a:ext uri="{FF2B5EF4-FFF2-40B4-BE49-F238E27FC236}">
                <a16:creationId xmlns:a16="http://schemas.microsoft.com/office/drawing/2014/main" id="{44AFA11F-FA3C-8B45-9420-626A344E6F49}"/>
              </a:ext>
            </a:extLst>
          </p:cNvPr>
          <p:cNvSpPr txBox="1">
            <a:spLocks noChangeArrowheads="1"/>
          </p:cNvSpPr>
          <p:nvPr/>
        </p:nvSpPr>
        <p:spPr bwMode="auto">
          <a:xfrm>
            <a:off x="6581957" y="3750181"/>
            <a:ext cx="1440000" cy="332526"/>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Live broadcast</a:t>
            </a:r>
          </a:p>
        </p:txBody>
      </p:sp>
      <p:sp>
        <p:nvSpPr>
          <p:cNvPr id="49" name="Text Box 18">
            <a:extLst>
              <a:ext uri="{FF2B5EF4-FFF2-40B4-BE49-F238E27FC236}">
                <a16:creationId xmlns:a16="http://schemas.microsoft.com/office/drawing/2014/main" id="{05F35524-CA79-F443-ADF2-A908776E8E09}"/>
              </a:ext>
            </a:extLst>
          </p:cNvPr>
          <p:cNvSpPr txBox="1">
            <a:spLocks noChangeArrowheads="1"/>
          </p:cNvSpPr>
          <p:nvPr/>
        </p:nvSpPr>
        <p:spPr bwMode="auto">
          <a:xfrm>
            <a:off x="4155862" y="4082707"/>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Evaluation of DLR </a:t>
            </a:r>
            <a:br>
              <a:rPr lang="en-US" dirty="0">
                <a:latin typeface="Franklin Gothic Book" panose="020B0503020102020204" pitchFamily="34" charset="0"/>
              </a:rPr>
            </a:br>
            <a:r>
              <a:rPr lang="en-US" dirty="0">
                <a:latin typeface="Franklin Gothic Book" panose="020B0503020102020204" pitchFamily="34" charset="0"/>
              </a:rPr>
              <a:t>(approx. after 5 days)</a:t>
            </a:r>
          </a:p>
        </p:txBody>
      </p:sp>
      <p:sp>
        <p:nvSpPr>
          <p:cNvPr id="56" name="AutoShape 31">
            <a:extLst>
              <a:ext uri="{FF2B5EF4-FFF2-40B4-BE49-F238E27FC236}">
                <a16:creationId xmlns:a16="http://schemas.microsoft.com/office/drawing/2014/main" id="{535064B0-4CCD-B142-B625-A0177DA596E8}"/>
              </a:ext>
            </a:extLst>
          </p:cNvPr>
          <p:cNvSpPr>
            <a:spLocks noChangeAspect="1" noChangeArrowheads="1"/>
          </p:cNvSpPr>
          <p:nvPr/>
        </p:nvSpPr>
        <p:spPr bwMode="auto">
          <a:xfrm>
            <a:off x="5401528" y="3885277"/>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a:solidFill>
                  <a:srgbClr val="1BA7DB"/>
                </a:solidFill>
              </a:rPr>
              <a:t>6.4</a:t>
            </a:r>
            <a:endParaRPr lang="en-US" sz="1000" dirty="0">
              <a:solidFill>
                <a:srgbClr val="1BA7DB"/>
              </a:solidFill>
            </a:endParaRPr>
          </a:p>
        </p:txBody>
      </p:sp>
      <p:sp>
        <p:nvSpPr>
          <p:cNvPr id="60" name="AutoShape 31">
            <a:extLst>
              <a:ext uri="{FF2B5EF4-FFF2-40B4-BE49-F238E27FC236}">
                <a16:creationId xmlns:a16="http://schemas.microsoft.com/office/drawing/2014/main" id="{C79FE3B1-610D-3548-A6EC-E94DEC3CC2BF}"/>
              </a:ext>
            </a:extLst>
          </p:cNvPr>
          <p:cNvSpPr>
            <a:spLocks noChangeAspect="1" noChangeArrowheads="1"/>
          </p:cNvSpPr>
          <p:nvPr/>
        </p:nvSpPr>
        <p:spPr bwMode="auto">
          <a:xfrm>
            <a:off x="8403979" y="1680361"/>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a:solidFill>
                  <a:srgbClr val="1BA7DB"/>
                </a:solidFill>
              </a:rPr>
              <a:t>6.3c</a:t>
            </a:r>
            <a:endParaRPr lang="en-US" sz="1000" dirty="0">
              <a:solidFill>
                <a:srgbClr val="1BA7DB"/>
              </a:solidFill>
            </a:endParaRPr>
          </a:p>
        </p:txBody>
      </p:sp>
      <p:sp>
        <p:nvSpPr>
          <p:cNvPr id="62" name="AutoShape 31">
            <a:extLst>
              <a:ext uri="{FF2B5EF4-FFF2-40B4-BE49-F238E27FC236}">
                <a16:creationId xmlns:a16="http://schemas.microsoft.com/office/drawing/2014/main" id="{3FBF4AC7-1D38-7E44-8F56-198D3B0318DE}"/>
              </a:ext>
            </a:extLst>
          </p:cNvPr>
          <p:cNvSpPr>
            <a:spLocks noChangeAspect="1" noChangeArrowheads="1"/>
          </p:cNvSpPr>
          <p:nvPr/>
        </p:nvSpPr>
        <p:spPr bwMode="auto">
          <a:xfrm>
            <a:off x="3685647" y="3884277"/>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a:solidFill>
                  <a:srgbClr val="1BA7DB"/>
                </a:solidFill>
              </a:rPr>
              <a:t>6.5</a:t>
            </a:r>
            <a:endParaRPr lang="en-US" sz="1000" dirty="0">
              <a:solidFill>
                <a:srgbClr val="1BA7DB"/>
              </a:solidFill>
            </a:endParaRPr>
          </a:p>
        </p:txBody>
      </p:sp>
      <p:cxnSp>
        <p:nvCxnSpPr>
          <p:cNvPr id="63" name="Gerade Verbindung mit Pfeil 22539">
            <a:extLst>
              <a:ext uri="{FF2B5EF4-FFF2-40B4-BE49-F238E27FC236}">
                <a16:creationId xmlns:a16="http://schemas.microsoft.com/office/drawing/2014/main" id="{3FFB9A54-53FD-A74A-B765-ACBA1653A13B}"/>
              </a:ext>
            </a:extLst>
          </p:cNvPr>
          <p:cNvCxnSpPr>
            <a:cxnSpLocks noChangeShapeType="1"/>
            <a:stCxn id="42" idx="3"/>
            <a:endCxn id="43" idx="1"/>
          </p:cNvCxnSpPr>
          <p:nvPr/>
        </p:nvCxnSpPr>
        <p:spPr bwMode="auto">
          <a:xfrm>
            <a:off x="3882177" y="1294526"/>
            <a:ext cx="1012534" cy="1799"/>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4" name="Gerade Verbindung mit Pfeil 22539">
            <a:extLst>
              <a:ext uri="{FF2B5EF4-FFF2-40B4-BE49-F238E27FC236}">
                <a16:creationId xmlns:a16="http://schemas.microsoft.com/office/drawing/2014/main" id="{97F5D9C3-B80D-284A-AFE7-9A8994F4FBED}"/>
              </a:ext>
            </a:extLst>
          </p:cNvPr>
          <p:cNvCxnSpPr>
            <a:cxnSpLocks noChangeShapeType="1"/>
            <a:stCxn id="43" idx="3"/>
            <a:endCxn id="44" idx="1"/>
          </p:cNvCxnSpPr>
          <p:nvPr/>
        </p:nvCxnSpPr>
        <p:spPr bwMode="auto">
          <a:xfrm flipV="1">
            <a:off x="6334711" y="1296127"/>
            <a:ext cx="833041" cy="198"/>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5" name="Gerade Verbindung mit Pfeil 22537">
            <a:extLst>
              <a:ext uri="{FF2B5EF4-FFF2-40B4-BE49-F238E27FC236}">
                <a16:creationId xmlns:a16="http://schemas.microsoft.com/office/drawing/2014/main" id="{AE997B6C-8A78-DC44-8239-5A3350B216CE}"/>
              </a:ext>
            </a:extLst>
          </p:cNvPr>
          <p:cNvCxnSpPr>
            <a:cxnSpLocks noChangeShapeType="1"/>
            <a:stCxn id="44" idx="2"/>
            <a:endCxn id="31" idx="0"/>
          </p:cNvCxnSpPr>
          <p:nvPr/>
        </p:nvCxnSpPr>
        <p:spPr bwMode="auto">
          <a:xfrm>
            <a:off x="7887752" y="1620127"/>
            <a:ext cx="0" cy="265323"/>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6" name="Gerade Verbindung mit Pfeil 22537">
            <a:extLst>
              <a:ext uri="{FF2B5EF4-FFF2-40B4-BE49-F238E27FC236}">
                <a16:creationId xmlns:a16="http://schemas.microsoft.com/office/drawing/2014/main" id="{8D4C1CAD-E414-324F-B0E2-C3EE98A73722}"/>
              </a:ext>
            </a:extLst>
          </p:cNvPr>
          <p:cNvCxnSpPr>
            <a:cxnSpLocks noChangeShapeType="1"/>
          </p:cNvCxnSpPr>
          <p:nvPr/>
        </p:nvCxnSpPr>
        <p:spPr bwMode="auto">
          <a:xfrm>
            <a:off x="8415234" y="2533249"/>
            <a:ext cx="0" cy="1549458"/>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3" name="AutoShape 31">
            <a:extLst>
              <a:ext uri="{FF2B5EF4-FFF2-40B4-BE49-F238E27FC236}">
                <a16:creationId xmlns:a16="http://schemas.microsoft.com/office/drawing/2014/main" id="{8874872F-77AA-B741-A262-E1689E3B76F1}"/>
              </a:ext>
            </a:extLst>
          </p:cNvPr>
          <p:cNvSpPr>
            <a:spLocks noChangeAspect="1" noChangeArrowheads="1"/>
          </p:cNvSpPr>
          <p:nvPr/>
        </p:nvSpPr>
        <p:spPr bwMode="auto">
          <a:xfrm>
            <a:off x="3684230" y="770090"/>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6.1</a:t>
            </a:r>
          </a:p>
        </p:txBody>
      </p:sp>
      <p:sp>
        <p:nvSpPr>
          <p:cNvPr id="74" name="AutoShape 31">
            <a:extLst>
              <a:ext uri="{FF2B5EF4-FFF2-40B4-BE49-F238E27FC236}">
                <a16:creationId xmlns:a16="http://schemas.microsoft.com/office/drawing/2014/main" id="{AB3EC0DA-AC0E-FF4A-995F-F808F9BBB812}"/>
              </a:ext>
            </a:extLst>
          </p:cNvPr>
          <p:cNvSpPr>
            <a:spLocks noChangeAspect="1" noChangeArrowheads="1"/>
          </p:cNvSpPr>
          <p:nvPr/>
        </p:nvSpPr>
        <p:spPr bwMode="auto">
          <a:xfrm>
            <a:off x="6122457" y="765715"/>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a:solidFill>
                  <a:srgbClr val="1BA7DB"/>
                </a:solidFill>
              </a:rPr>
              <a:t>6.3a</a:t>
            </a:r>
            <a:endParaRPr lang="en-US" sz="1000" dirty="0">
              <a:solidFill>
                <a:srgbClr val="1BA7DB"/>
              </a:solidFill>
            </a:endParaRPr>
          </a:p>
        </p:txBody>
      </p:sp>
      <p:sp>
        <p:nvSpPr>
          <p:cNvPr id="75" name="AutoShape 31">
            <a:extLst>
              <a:ext uri="{FF2B5EF4-FFF2-40B4-BE49-F238E27FC236}">
                <a16:creationId xmlns:a16="http://schemas.microsoft.com/office/drawing/2014/main" id="{CFAE8886-B485-6541-9547-63D244F3CBFF}"/>
              </a:ext>
            </a:extLst>
          </p:cNvPr>
          <p:cNvSpPr>
            <a:spLocks noChangeAspect="1" noChangeArrowheads="1"/>
          </p:cNvSpPr>
          <p:nvPr/>
        </p:nvSpPr>
        <p:spPr bwMode="auto">
          <a:xfrm>
            <a:off x="8414182" y="770090"/>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a:solidFill>
                  <a:srgbClr val="1BA7DB"/>
                </a:solidFill>
              </a:rPr>
              <a:t>6.3b</a:t>
            </a:r>
            <a:endParaRPr lang="en-US" sz="1000" dirty="0">
              <a:solidFill>
                <a:srgbClr val="1BA7DB"/>
              </a:solidFill>
            </a:endParaRPr>
          </a:p>
        </p:txBody>
      </p:sp>
      <p:sp>
        <p:nvSpPr>
          <p:cNvPr id="59" name="Text Box 18">
            <a:extLst>
              <a:ext uri="{FF2B5EF4-FFF2-40B4-BE49-F238E27FC236}">
                <a16:creationId xmlns:a16="http://schemas.microsoft.com/office/drawing/2014/main" id="{FDBDBF4E-BF23-404E-B80E-B5FD70E715BA}"/>
              </a:ext>
            </a:extLst>
          </p:cNvPr>
          <p:cNvSpPr txBox="1">
            <a:spLocks noChangeArrowheads="1"/>
          </p:cNvSpPr>
          <p:nvPr/>
        </p:nvSpPr>
        <p:spPr bwMode="auto">
          <a:xfrm>
            <a:off x="2442179" y="2798772"/>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Data is stored</a:t>
            </a:r>
          </a:p>
          <a:p>
            <a:r>
              <a:rPr lang="en-US" dirty="0">
                <a:latin typeface="Franklin Gothic Book" panose="020B0503020102020204" pitchFamily="34" charset="0"/>
              </a:rPr>
              <a:t>in a database</a:t>
            </a:r>
          </a:p>
        </p:txBody>
      </p:sp>
      <p:sp>
        <p:nvSpPr>
          <p:cNvPr id="76" name="Text Box 18">
            <a:extLst>
              <a:ext uri="{FF2B5EF4-FFF2-40B4-BE49-F238E27FC236}">
                <a16:creationId xmlns:a16="http://schemas.microsoft.com/office/drawing/2014/main" id="{88C3F36F-1BA1-9D41-BBAF-FF2000FC733F}"/>
              </a:ext>
            </a:extLst>
          </p:cNvPr>
          <p:cNvSpPr txBox="1">
            <a:spLocks noChangeArrowheads="1"/>
          </p:cNvSpPr>
          <p:nvPr/>
        </p:nvSpPr>
        <p:spPr bwMode="auto">
          <a:xfrm>
            <a:off x="2442179" y="1885450"/>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Unique ID creation</a:t>
            </a:r>
          </a:p>
          <a:p>
            <a:r>
              <a:rPr lang="en-US" dirty="0">
                <a:latin typeface="Franklin Gothic Book" panose="020B0503020102020204" pitchFamily="34" charset="0"/>
              </a:rPr>
              <a:t>(if requested)</a:t>
            </a:r>
          </a:p>
        </p:txBody>
      </p:sp>
      <p:sp>
        <p:nvSpPr>
          <p:cNvPr id="77" name="AutoShape 31">
            <a:extLst>
              <a:ext uri="{FF2B5EF4-FFF2-40B4-BE49-F238E27FC236}">
                <a16:creationId xmlns:a16="http://schemas.microsoft.com/office/drawing/2014/main" id="{42AB3DAD-179A-904C-B7D5-B7A79D55AA74}"/>
              </a:ext>
            </a:extLst>
          </p:cNvPr>
          <p:cNvSpPr>
            <a:spLocks noChangeAspect="1" noChangeArrowheads="1"/>
          </p:cNvSpPr>
          <p:nvPr/>
        </p:nvSpPr>
        <p:spPr bwMode="auto">
          <a:xfrm>
            <a:off x="3678406" y="2593684"/>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6.2b</a:t>
            </a:r>
          </a:p>
        </p:txBody>
      </p:sp>
      <p:cxnSp>
        <p:nvCxnSpPr>
          <p:cNvPr id="78" name="Gerade Verbindung mit Pfeil 22537">
            <a:extLst>
              <a:ext uri="{FF2B5EF4-FFF2-40B4-BE49-F238E27FC236}">
                <a16:creationId xmlns:a16="http://schemas.microsoft.com/office/drawing/2014/main" id="{FB96CB73-0F6D-1A4A-B5DD-A0D2B57DF6B4}"/>
              </a:ext>
            </a:extLst>
          </p:cNvPr>
          <p:cNvCxnSpPr>
            <a:cxnSpLocks noChangeShapeType="1"/>
            <a:stCxn id="76" idx="2"/>
            <a:endCxn id="59" idx="0"/>
          </p:cNvCxnSpPr>
          <p:nvPr/>
        </p:nvCxnSpPr>
        <p:spPr bwMode="auto">
          <a:xfrm>
            <a:off x="3162179" y="2533450"/>
            <a:ext cx="0" cy="265322"/>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9" name="AutoShape 31">
            <a:extLst>
              <a:ext uri="{FF2B5EF4-FFF2-40B4-BE49-F238E27FC236}">
                <a16:creationId xmlns:a16="http://schemas.microsoft.com/office/drawing/2014/main" id="{7FAB3A67-20B9-C540-8213-67659CEEF0AB}"/>
              </a:ext>
            </a:extLst>
          </p:cNvPr>
          <p:cNvSpPr>
            <a:spLocks noChangeAspect="1" noChangeArrowheads="1"/>
          </p:cNvSpPr>
          <p:nvPr/>
        </p:nvSpPr>
        <p:spPr bwMode="auto">
          <a:xfrm>
            <a:off x="3688609" y="1683413"/>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a:solidFill>
                  <a:srgbClr val="1BA7DB"/>
                </a:solidFill>
              </a:rPr>
              <a:t>6.2a</a:t>
            </a:r>
            <a:endParaRPr lang="en-US" sz="1000" dirty="0">
              <a:solidFill>
                <a:srgbClr val="1BA7DB"/>
              </a:solidFill>
            </a:endParaRPr>
          </a:p>
        </p:txBody>
      </p:sp>
      <p:cxnSp>
        <p:nvCxnSpPr>
          <p:cNvPr id="80" name="Gerade Verbindung mit Pfeil 22537">
            <a:extLst>
              <a:ext uri="{FF2B5EF4-FFF2-40B4-BE49-F238E27FC236}">
                <a16:creationId xmlns:a16="http://schemas.microsoft.com/office/drawing/2014/main" id="{A3E7A727-B5AF-3F42-9487-E7671E345FC7}"/>
              </a:ext>
            </a:extLst>
          </p:cNvPr>
          <p:cNvCxnSpPr>
            <a:cxnSpLocks noChangeShapeType="1"/>
            <a:stCxn id="42" idx="2"/>
            <a:endCxn id="76" idx="0"/>
          </p:cNvCxnSpPr>
          <p:nvPr/>
        </p:nvCxnSpPr>
        <p:spPr bwMode="auto">
          <a:xfrm>
            <a:off x="3162178" y="1618525"/>
            <a:ext cx="1" cy="266925"/>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1" name="Gerade Verbindung mit Pfeil 22537">
            <a:extLst>
              <a:ext uri="{FF2B5EF4-FFF2-40B4-BE49-F238E27FC236}">
                <a16:creationId xmlns:a16="http://schemas.microsoft.com/office/drawing/2014/main" id="{C06CE535-CF85-254E-96F0-3CB82B631965}"/>
              </a:ext>
            </a:extLst>
          </p:cNvPr>
          <p:cNvCxnSpPr>
            <a:cxnSpLocks noChangeShapeType="1"/>
            <a:stCxn id="49" idx="1"/>
            <a:endCxn id="37" idx="3"/>
          </p:cNvCxnSpPr>
          <p:nvPr/>
        </p:nvCxnSpPr>
        <p:spPr bwMode="auto">
          <a:xfrm flipH="1">
            <a:off x="3882179" y="4406707"/>
            <a:ext cx="273683"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6" name="Gerade Verbindung mit Pfeil 22537">
            <a:extLst>
              <a:ext uri="{FF2B5EF4-FFF2-40B4-BE49-F238E27FC236}">
                <a16:creationId xmlns:a16="http://schemas.microsoft.com/office/drawing/2014/main" id="{29288700-4820-4B4C-9545-265FF0726D15}"/>
              </a:ext>
            </a:extLst>
          </p:cNvPr>
          <p:cNvCxnSpPr>
            <a:cxnSpLocks noChangeShapeType="1"/>
            <a:endCxn id="46" idx="3"/>
          </p:cNvCxnSpPr>
          <p:nvPr/>
        </p:nvCxnSpPr>
        <p:spPr bwMode="auto">
          <a:xfrm flipH="1">
            <a:off x="8021957" y="2923593"/>
            <a:ext cx="392225"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9" name="Gerade Verbindung mit Pfeil 22537">
            <a:extLst>
              <a:ext uri="{FF2B5EF4-FFF2-40B4-BE49-F238E27FC236}">
                <a16:creationId xmlns:a16="http://schemas.microsoft.com/office/drawing/2014/main" id="{8324E247-73EC-0241-9335-0857319CCBF5}"/>
              </a:ext>
            </a:extLst>
          </p:cNvPr>
          <p:cNvCxnSpPr>
            <a:cxnSpLocks noChangeShapeType="1"/>
          </p:cNvCxnSpPr>
          <p:nvPr/>
        </p:nvCxnSpPr>
        <p:spPr bwMode="auto">
          <a:xfrm flipH="1">
            <a:off x="14201999" y="1735116"/>
            <a:ext cx="392225"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0" name="Gerade Verbindung mit Pfeil 22537">
            <a:extLst>
              <a:ext uri="{FF2B5EF4-FFF2-40B4-BE49-F238E27FC236}">
                <a16:creationId xmlns:a16="http://schemas.microsoft.com/office/drawing/2014/main" id="{F42C1373-CE40-BC41-B41F-43C844653930}"/>
              </a:ext>
            </a:extLst>
          </p:cNvPr>
          <p:cNvCxnSpPr>
            <a:cxnSpLocks noChangeShapeType="1"/>
            <a:endCxn id="47" idx="3"/>
          </p:cNvCxnSpPr>
          <p:nvPr/>
        </p:nvCxnSpPr>
        <p:spPr bwMode="auto">
          <a:xfrm flipH="1">
            <a:off x="8021957" y="3421944"/>
            <a:ext cx="392225"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3" name="Gerade Verbindung mit Pfeil 22537">
            <a:extLst>
              <a:ext uri="{FF2B5EF4-FFF2-40B4-BE49-F238E27FC236}">
                <a16:creationId xmlns:a16="http://schemas.microsoft.com/office/drawing/2014/main" id="{71853B14-18F0-3047-A3B3-5BBDF5BBB621}"/>
              </a:ext>
            </a:extLst>
          </p:cNvPr>
          <p:cNvCxnSpPr>
            <a:cxnSpLocks noChangeShapeType="1"/>
          </p:cNvCxnSpPr>
          <p:nvPr/>
        </p:nvCxnSpPr>
        <p:spPr bwMode="auto">
          <a:xfrm flipH="1">
            <a:off x="8021957" y="3920295"/>
            <a:ext cx="392225"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6" name="Rechteck 95">
            <a:extLst>
              <a:ext uri="{FF2B5EF4-FFF2-40B4-BE49-F238E27FC236}">
                <a16:creationId xmlns:a16="http://schemas.microsoft.com/office/drawing/2014/main" id="{90721D56-5ED2-7042-A33D-180AE70AEC93}"/>
              </a:ext>
            </a:extLst>
          </p:cNvPr>
          <p:cNvSpPr/>
          <p:nvPr/>
        </p:nvSpPr>
        <p:spPr>
          <a:xfrm>
            <a:off x="8280400" y="3932995"/>
            <a:ext cx="406400" cy="28340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97" name="Gerade Verbindung mit Pfeil 22537">
            <a:extLst>
              <a:ext uri="{FF2B5EF4-FFF2-40B4-BE49-F238E27FC236}">
                <a16:creationId xmlns:a16="http://schemas.microsoft.com/office/drawing/2014/main" id="{726CAA3F-0FA3-0D4C-A0FC-8577837495AB}"/>
              </a:ext>
            </a:extLst>
          </p:cNvPr>
          <p:cNvCxnSpPr>
            <a:cxnSpLocks noChangeShapeType="1"/>
            <a:endCxn id="49" idx="3"/>
          </p:cNvCxnSpPr>
          <p:nvPr/>
        </p:nvCxnSpPr>
        <p:spPr bwMode="auto">
          <a:xfrm flipH="1">
            <a:off x="5595862" y="4406707"/>
            <a:ext cx="1706095"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0" name="Gerade Verbindung mit Pfeil 22537">
            <a:extLst>
              <a:ext uri="{FF2B5EF4-FFF2-40B4-BE49-F238E27FC236}">
                <a16:creationId xmlns:a16="http://schemas.microsoft.com/office/drawing/2014/main" id="{BB17462A-19E6-3B42-BDC8-3ADA2CE5E785}"/>
              </a:ext>
            </a:extLst>
          </p:cNvPr>
          <p:cNvCxnSpPr>
            <a:cxnSpLocks noChangeShapeType="1"/>
            <a:stCxn id="48" idx="2"/>
          </p:cNvCxnSpPr>
          <p:nvPr/>
        </p:nvCxnSpPr>
        <p:spPr bwMode="auto">
          <a:xfrm>
            <a:off x="7301957" y="4082707"/>
            <a:ext cx="0" cy="451193"/>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6" name="Rechteck 105">
            <a:extLst>
              <a:ext uri="{FF2B5EF4-FFF2-40B4-BE49-F238E27FC236}">
                <a16:creationId xmlns:a16="http://schemas.microsoft.com/office/drawing/2014/main" id="{A0E48D77-4292-D248-80A9-E6F44EE01E70}"/>
              </a:ext>
            </a:extLst>
          </p:cNvPr>
          <p:cNvSpPr/>
          <p:nvPr/>
        </p:nvSpPr>
        <p:spPr>
          <a:xfrm>
            <a:off x="7098757" y="4420655"/>
            <a:ext cx="406400" cy="28340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4393216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AAE5"/>
                </a:solidFill>
                <a:latin typeface="+mj-lt"/>
              </a:rPr>
              <a:t>Organizational information</a:t>
            </a:r>
          </a:p>
        </p:txBody>
      </p:sp>
      <p:sp>
        <p:nvSpPr>
          <p:cNvPr id="53" name="Textplatzhalter 2">
            <a:extLst>
              <a:ext uri="{FF2B5EF4-FFF2-40B4-BE49-F238E27FC236}">
                <a16:creationId xmlns:a16="http://schemas.microsoft.com/office/drawing/2014/main" id="{E1EDD2EF-1BA7-1741-BFA9-C0E8BCAD6558}"/>
              </a:ext>
            </a:extLst>
          </p:cNvPr>
          <p:cNvSpPr>
            <a:spLocks noGrp="1"/>
          </p:cNvSpPr>
          <p:nvPr>
            <p:ph type="body" sz="quarter" idx="10"/>
          </p:nvPr>
        </p:nvSpPr>
        <p:spPr>
          <a:xfrm>
            <a:off x="396874" y="982663"/>
            <a:ext cx="7988983" cy="1985962"/>
          </a:xfrm>
        </p:spPr>
        <p:txBody>
          <a:bodyPr/>
          <a:lstStyle/>
          <a:p>
            <a:pPr>
              <a:spcAft>
                <a:spcPts val="2200"/>
              </a:spcAft>
            </a:pPr>
            <a:r>
              <a:rPr lang="en-GB" sz="1200" dirty="0"/>
              <a:t>All campaigns are listed in the </a:t>
            </a:r>
            <a:r>
              <a:rPr lang="en-GB" sz="1200" dirty="0">
                <a:latin typeface="+mj-lt"/>
              </a:rPr>
              <a:t>Campaign Calendar </a:t>
            </a:r>
            <a:r>
              <a:rPr lang="en-GB" sz="1200" dirty="0"/>
              <a:t>on a monthly basis</a:t>
            </a:r>
            <a:br>
              <a:rPr lang="en-GB" sz="1200" dirty="0"/>
            </a:br>
            <a:r>
              <a:rPr lang="en-GB" sz="1200" dirty="0">
                <a:solidFill>
                  <a:srgbClr val="1CABE2"/>
                </a:solidFill>
                <a:hlinkClick r:id="rId2">
                  <a:extLst>
                    <a:ext uri="{A12FA001-AC4F-418D-AE19-62706E023703}">
                      <ahyp:hlinkClr xmlns:ahyp="http://schemas.microsoft.com/office/drawing/2018/hyperlinkcolor" val="tx"/>
                    </a:ext>
                  </a:extLst>
                </a:hlinkClick>
              </a:rPr>
              <a:t>DWC Google Drive/Velti/Clients &amp; Projects/_Campaign Management/_Campaign Calendar</a:t>
            </a:r>
            <a:endParaRPr lang="en-GB" sz="1200" dirty="0">
              <a:solidFill>
                <a:srgbClr val="1CABE2"/>
              </a:solidFill>
            </a:endParaRPr>
          </a:p>
          <a:p>
            <a:pPr>
              <a:spcAft>
                <a:spcPts val="2200"/>
              </a:spcAft>
            </a:pPr>
            <a:endParaRPr lang="en-GB" sz="1200" dirty="0"/>
          </a:p>
          <a:p>
            <a:pPr marL="0" indent="0">
              <a:spcAft>
                <a:spcPts val="2200"/>
              </a:spcAft>
              <a:buNone/>
            </a:pPr>
            <a:endParaRPr lang="en-GB" sz="1200" dirty="0"/>
          </a:p>
          <a:p>
            <a:pPr>
              <a:spcAft>
                <a:spcPts val="2200"/>
              </a:spcAft>
            </a:pPr>
            <a:r>
              <a:rPr lang="en-GB" sz="1200" dirty="0"/>
              <a:t>Beyond that, the commercial status of each single campaign is listed in the </a:t>
            </a:r>
            <a:r>
              <a:rPr lang="en-GB" sz="1200" dirty="0">
                <a:latin typeface="+mj-lt"/>
              </a:rPr>
              <a:t>Campaign Overview</a:t>
            </a:r>
            <a:br>
              <a:rPr lang="en-GB" sz="1200" dirty="0"/>
            </a:br>
            <a:r>
              <a:rPr lang="en-GB" sz="1200" dirty="0">
                <a:solidFill>
                  <a:srgbClr val="1CABE2"/>
                </a:solidFill>
                <a:hlinkClick r:id="rId3">
                  <a:extLst>
                    <a:ext uri="{A12FA001-AC4F-418D-AE19-62706E023703}">
                      <ahyp:hlinkClr xmlns:ahyp="http://schemas.microsoft.com/office/drawing/2018/hyperlinkcolor" val="tx"/>
                    </a:ext>
                  </a:extLst>
                </a:hlinkClick>
              </a:rPr>
              <a:t>DWC Google Drive/Velti/Clients &amp; Projects/_Campaign Management/Vodafone Consumer/_Kampagnenübersicht </a:t>
            </a:r>
            <a:endParaRPr lang="en-GB" sz="1200" dirty="0">
              <a:solidFill>
                <a:srgbClr val="1CABE2"/>
              </a:solidFill>
            </a:endParaRPr>
          </a:p>
          <a:p>
            <a:pPr>
              <a:spcAft>
                <a:spcPts val="2200"/>
              </a:spcAft>
            </a:pPr>
            <a:endParaRPr lang="en-GB" sz="1200" dirty="0">
              <a:solidFill>
                <a:srgbClr val="1CABE2"/>
              </a:solidFill>
            </a:endParaRPr>
          </a:p>
          <a:p>
            <a:pPr>
              <a:spcAft>
                <a:spcPts val="2200"/>
              </a:spcAft>
            </a:pPr>
            <a:endParaRPr lang="en-GB" sz="1200" dirty="0">
              <a:solidFill>
                <a:srgbClr val="1CABE2"/>
              </a:solidFill>
            </a:endParaRPr>
          </a:p>
          <a:p>
            <a:pPr>
              <a:spcAft>
                <a:spcPts val="2200"/>
              </a:spcAft>
            </a:pPr>
            <a:r>
              <a:rPr lang="en-GB" sz="1200" dirty="0"/>
              <a:t>Further explanations and </a:t>
            </a:r>
            <a:r>
              <a:rPr lang="en-GB" sz="1200" dirty="0">
                <a:latin typeface="+mj-lt"/>
              </a:rPr>
              <a:t>Documentations</a:t>
            </a:r>
            <a:r>
              <a:rPr lang="en-GB" sz="1200" dirty="0"/>
              <a:t> can be found here</a:t>
            </a:r>
            <a:br>
              <a:rPr lang="en-GB" sz="1200" dirty="0"/>
            </a:br>
            <a:r>
              <a:rPr lang="en-GB" sz="1200" u="sng" dirty="0">
                <a:solidFill>
                  <a:srgbClr val="1CABE2"/>
                </a:solidFill>
              </a:rPr>
              <a:t>https://</a:t>
            </a:r>
            <a:r>
              <a:rPr lang="en-GB" sz="1200" u="sng" dirty="0" err="1">
                <a:solidFill>
                  <a:srgbClr val="1CABE2"/>
                </a:solidFill>
              </a:rPr>
              <a:t>internal.drwolfconsulting.de</a:t>
            </a:r>
            <a:r>
              <a:rPr lang="en-GB" sz="1200" u="sng" dirty="0">
                <a:solidFill>
                  <a:srgbClr val="1CABE2"/>
                </a:solidFill>
              </a:rPr>
              <a:t>/MMS/</a:t>
            </a:r>
            <a:r>
              <a:rPr lang="en-GB" sz="1200" u="sng" dirty="0" err="1">
                <a:solidFill>
                  <a:srgbClr val="1CABE2"/>
                </a:solidFill>
              </a:rPr>
              <a:t>Doku</a:t>
            </a:r>
            <a:r>
              <a:rPr lang="en-GB" sz="1200" u="sng" dirty="0">
                <a:solidFill>
                  <a:srgbClr val="1CABE2"/>
                </a:solidFill>
              </a:rPr>
              <a:t>/</a:t>
            </a:r>
            <a:r>
              <a:rPr lang="en-GB" sz="1200" u="sng" dirty="0" err="1">
                <a:solidFill>
                  <a:srgbClr val="1CABE2"/>
                </a:solidFill>
              </a:rPr>
              <a:t>MotivianUpload</a:t>
            </a:r>
            <a:r>
              <a:rPr lang="en-GB" sz="1200" u="sng" dirty="0">
                <a:solidFill>
                  <a:srgbClr val="1CABE2"/>
                </a:solidFill>
              </a:rPr>
              <a:t>/</a:t>
            </a:r>
          </a:p>
        </p:txBody>
      </p:sp>
      <p:pic>
        <p:nvPicPr>
          <p:cNvPr id="76" name="Grafik 75">
            <a:extLst>
              <a:ext uri="{FF2B5EF4-FFF2-40B4-BE49-F238E27FC236}">
                <a16:creationId xmlns:a16="http://schemas.microsoft.com/office/drawing/2014/main" id="{2155EEC8-1FE9-0543-9BA9-13AAC215F0AC}"/>
              </a:ext>
            </a:extLst>
          </p:cNvPr>
          <p:cNvPicPr>
            <a:picLocks noChangeAspect="1"/>
          </p:cNvPicPr>
          <p:nvPr/>
        </p:nvPicPr>
        <p:blipFill>
          <a:blip r:embed="rId4"/>
          <a:stretch>
            <a:fillRect/>
          </a:stretch>
        </p:blipFill>
        <p:spPr>
          <a:xfrm>
            <a:off x="723418" y="1425987"/>
            <a:ext cx="3807398" cy="1107927"/>
          </a:xfrm>
          <a:prstGeom prst="rect">
            <a:avLst/>
          </a:prstGeom>
        </p:spPr>
      </p:pic>
      <p:pic>
        <p:nvPicPr>
          <p:cNvPr id="79" name="Grafik 78">
            <a:extLst>
              <a:ext uri="{FF2B5EF4-FFF2-40B4-BE49-F238E27FC236}">
                <a16:creationId xmlns:a16="http://schemas.microsoft.com/office/drawing/2014/main" id="{E531523B-6FB8-4A44-841D-0842DB39A901}"/>
              </a:ext>
            </a:extLst>
          </p:cNvPr>
          <p:cNvPicPr>
            <a:picLocks noChangeAspect="1"/>
          </p:cNvPicPr>
          <p:nvPr/>
        </p:nvPicPr>
        <p:blipFill>
          <a:blip r:embed="rId5"/>
          <a:stretch>
            <a:fillRect/>
          </a:stretch>
        </p:blipFill>
        <p:spPr>
          <a:xfrm>
            <a:off x="780326" y="3024689"/>
            <a:ext cx="3750490" cy="982516"/>
          </a:xfrm>
          <a:prstGeom prst="rect">
            <a:avLst/>
          </a:prstGeom>
        </p:spPr>
      </p:pic>
    </p:spTree>
    <p:extLst>
      <p:ext uri="{BB962C8B-B14F-4D97-AF65-F5344CB8AC3E}">
        <p14:creationId xmlns:p14="http://schemas.microsoft.com/office/powerpoint/2010/main" val="3822158247"/>
      </p:ext>
    </p:extLst>
  </p:cSld>
  <p:clrMapOvr>
    <a:masterClrMapping/>
  </p:clrMapOvr>
  <p:transition spd="slow">
    <p:push dir="u"/>
  </p:transition>
</p:sld>
</file>

<file path=ppt/theme/theme1.xml><?xml version="1.0" encoding="utf-8"?>
<a:theme xmlns:a="http://schemas.openxmlformats.org/drawingml/2006/main" name="MASTER">
  <a:themeElements>
    <a:clrScheme name="MERGE">
      <a:dk1>
        <a:srgbClr val="000000"/>
      </a:dk1>
      <a:lt1>
        <a:sysClr val="window" lastClr="FFFFFF"/>
      </a:lt1>
      <a:dk2>
        <a:srgbClr val="024484"/>
      </a:dk2>
      <a:lt2>
        <a:srgbClr val="4BB8D7"/>
      </a:lt2>
      <a:accent1>
        <a:srgbClr val="C00000"/>
      </a:accent1>
      <a:accent2>
        <a:srgbClr val="FF0000"/>
      </a:accent2>
      <a:accent3>
        <a:srgbClr val="024484"/>
      </a:accent3>
      <a:accent4>
        <a:srgbClr val="23BC7D"/>
      </a:accent4>
      <a:accent5>
        <a:srgbClr val="0A3363"/>
      </a:accent5>
      <a:accent6>
        <a:srgbClr val="3B91AA"/>
      </a:accent6>
      <a:hlink>
        <a:srgbClr val="FFFFFF"/>
      </a:hlink>
      <a:folHlink>
        <a:srgbClr val="FFFFF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b="0" cap="none" baseline="0" dirty="0" smtClean="0">
            <a:latin typeface="+mn-lt"/>
          </a:defRPr>
        </a:defPPr>
      </a:lstStyle>
    </a:txDef>
  </a:objectDefaults>
  <a:extraClrSchemeLst/>
</a:theme>
</file>

<file path=ppt/theme/theme2.xml><?xml version="1.0" encoding="utf-8"?>
<a:theme xmlns:a="http://schemas.openxmlformats.org/drawingml/2006/main" name="Gettings Loyalty 05022014">
  <a:themeElements>
    <a:clrScheme name="MERGE">
      <a:dk1>
        <a:srgbClr val="000000"/>
      </a:dk1>
      <a:lt1>
        <a:sysClr val="window" lastClr="FFFFFF"/>
      </a:lt1>
      <a:dk2>
        <a:srgbClr val="024484"/>
      </a:dk2>
      <a:lt2>
        <a:srgbClr val="4BB8D7"/>
      </a:lt2>
      <a:accent1>
        <a:srgbClr val="C00000"/>
      </a:accent1>
      <a:accent2>
        <a:srgbClr val="FF0000"/>
      </a:accent2>
      <a:accent3>
        <a:srgbClr val="024484"/>
      </a:accent3>
      <a:accent4>
        <a:srgbClr val="23BC7D"/>
      </a:accent4>
      <a:accent5>
        <a:srgbClr val="0A3363"/>
      </a:accent5>
      <a:accent6>
        <a:srgbClr val="3B91AA"/>
      </a:accent6>
      <a:hlink>
        <a:srgbClr val="FFFFFF"/>
      </a:hlink>
      <a:folHlink>
        <a:srgbClr val="FFFFF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b="0" cap="none" baseline="0" dirty="0" smtClean="0">
            <a:latin typeface="+mn-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528</Words>
  <Application>Microsoft Macintosh PowerPoint</Application>
  <PresentationFormat>Bildschirmpräsentation (16:9)</PresentationFormat>
  <Paragraphs>133</Paragraphs>
  <Slides>6</Slides>
  <Notes>2</Notes>
  <HiddenSlides>0</HiddenSlides>
  <MMClips>1</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6</vt:i4>
      </vt:variant>
    </vt:vector>
  </HeadingPairs>
  <TitlesOfParts>
    <vt:vector size="16" baseType="lpstr">
      <vt:lpstr>ＭＳ Ｐゴシック</vt:lpstr>
      <vt:lpstr>ＭＳ Ｐゴシック</vt:lpstr>
      <vt:lpstr>Arial</vt:lpstr>
      <vt:lpstr>Franklin Gothic Book</vt:lpstr>
      <vt:lpstr>Franklin Gothic Medium</vt:lpstr>
      <vt:lpstr>Tahoma</vt:lpstr>
      <vt:lpstr>Tw Cen MT</vt:lpstr>
      <vt:lpstr>Wingdings</vt:lpstr>
      <vt:lpstr>MASTER</vt:lpstr>
      <vt:lpstr>Gettings Loyalty 05022014</vt:lpstr>
      <vt:lpstr>PowerPoint-Präsentation</vt:lpstr>
      <vt:lpstr>TECHNICAL SET-UP</vt:lpstr>
      <vt:lpstr>Process overview – Commercial</vt:lpstr>
      <vt:lpstr>Process overview – Campaign Coordination</vt:lpstr>
      <vt:lpstr>Process overview – broadcast Preparation</vt:lpstr>
      <vt:lpstr>Organizational information</vt:lpstr>
    </vt:vector>
  </TitlesOfParts>
  <Company>Velti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akesmiri@velti.com</dc:creator>
  <cp:lastModifiedBy>Stephan Werner</cp:lastModifiedBy>
  <cp:revision>2648</cp:revision>
  <cp:lastPrinted>2015-09-22T10:53:44Z</cp:lastPrinted>
  <dcterms:created xsi:type="dcterms:W3CDTF">2013-02-04T22:35:11Z</dcterms:created>
  <dcterms:modified xsi:type="dcterms:W3CDTF">2019-07-18T11:00:58Z</dcterms:modified>
</cp:coreProperties>
</file>